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a320b4601b44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37aac0268f407e"/>
  </p:sldMasterIdLst>
  <p:sldIdLst>
    <p:sldId xmlns:r="http://schemas.openxmlformats.org/officeDocument/2006/relationships" id="256" r:id="R87af254defed42a1"/>
    <p:sldId xmlns:r="http://schemas.openxmlformats.org/officeDocument/2006/relationships" id="257" r:id="Rd651f8d1afcd4fee"/>
    <p:sldId xmlns:r="http://schemas.openxmlformats.org/officeDocument/2006/relationships" id="258" r:id="Rbf138e6351054858"/>
    <p:sldId xmlns:r="http://schemas.openxmlformats.org/officeDocument/2006/relationships" id="259" r:id="Re255dddd3592441e"/>
    <p:sldId xmlns:r="http://schemas.openxmlformats.org/officeDocument/2006/relationships" id="260" r:id="R99aedaf3ccd84352"/>
    <p:sldId xmlns:r="http://schemas.openxmlformats.org/officeDocument/2006/relationships" id="261" r:id="R6d7d4a358a4d4506"/>
    <p:sldId xmlns:r="http://schemas.openxmlformats.org/officeDocument/2006/relationships" id="262" r:id="R1686f758a6cd46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7aac0268f407e" /><Relationship Type="http://schemas.openxmlformats.org/officeDocument/2006/relationships/slide" Target="/ppt/slides/slide1.xml" Id="R87af254defed42a1" /><Relationship Type="http://schemas.openxmlformats.org/officeDocument/2006/relationships/slide" Target="/ppt/slides/slide2.xml" Id="Rd651f8d1afcd4fee" /><Relationship Type="http://schemas.openxmlformats.org/officeDocument/2006/relationships/slide" Target="/ppt/slides/slide3.xml" Id="Rbf138e6351054858" /><Relationship Type="http://schemas.openxmlformats.org/officeDocument/2006/relationships/slide" Target="/ppt/slides/slide4.xml" Id="Re255dddd3592441e" /><Relationship Type="http://schemas.openxmlformats.org/officeDocument/2006/relationships/slide" Target="/ppt/slides/slide5.xml" Id="R99aedaf3ccd84352" /><Relationship Type="http://schemas.openxmlformats.org/officeDocument/2006/relationships/slide" Target="/ppt/slides/slide6.xml" Id="R6d7d4a358a4d4506" /><Relationship Type="http://schemas.openxmlformats.org/officeDocument/2006/relationships/slide" Target="/ppt/slides/slide7.xml" Id="R1686f758a6cd46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1e92037ba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7aff60b344f0b" /><Relationship Type="http://schemas.openxmlformats.org/officeDocument/2006/relationships/theme" Target="/ppt/slideMasters/theme/theme1.xml" Id="Rcbf8087e7c8e48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67aff60b34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6185ee0b646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120e1f1544f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c2b407c8d4d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ffaaf6b8b48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354ad4a464b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8cc87293042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a3ac8aec1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STURLE LINDBERG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STURLE LINDBERG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711 459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1 443 271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7 494 125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7 763 895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STURLE LINDBERG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Amtmann Michelets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70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848 560 022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