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ea4316f34d43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282cf4019e497a"/>
  </p:sldMasterIdLst>
  <p:sldIdLst>
    <p:sldId xmlns:r="http://schemas.openxmlformats.org/officeDocument/2006/relationships" id="256" r:id="R00826901ee654286"/>
    <p:sldId xmlns:r="http://schemas.openxmlformats.org/officeDocument/2006/relationships" id="257" r:id="Rc2a409d392774031"/>
    <p:sldId xmlns:r="http://schemas.openxmlformats.org/officeDocument/2006/relationships" id="258" r:id="Rc100d6b38d6e45cb"/>
    <p:sldId xmlns:r="http://schemas.openxmlformats.org/officeDocument/2006/relationships" id="259" r:id="R7addb282084d4ca1"/>
    <p:sldId xmlns:r="http://schemas.openxmlformats.org/officeDocument/2006/relationships" id="260" r:id="R2b50f591bd6d4a8c"/>
    <p:sldId xmlns:r="http://schemas.openxmlformats.org/officeDocument/2006/relationships" id="261" r:id="Rd4df9bab7d004eb9"/>
    <p:sldId xmlns:r="http://schemas.openxmlformats.org/officeDocument/2006/relationships" id="262" r:id="R042af11a0a5e41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282cf4019e497a" /><Relationship Type="http://schemas.openxmlformats.org/officeDocument/2006/relationships/slide" Target="/ppt/slides/slide1.xml" Id="R00826901ee654286" /><Relationship Type="http://schemas.openxmlformats.org/officeDocument/2006/relationships/slide" Target="/ppt/slides/slide2.xml" Id="Rc2a409d392774031" /><Relationship Type="http://schemas.openxmlformats.org/officeDocument/2006/relationships/slide" Target="/ppt/slides/slide3.xml" Id="Rc100d6b38d6e45cb" /><Relationship Type="http://schemas.openxmlformats.org/officeDocument/2006/relationships/slide" Target="/ppt/slides/slide4.xml" Id="R7addb282084d4ca1" /><Relationship Type="http://schemas.openxmlformats.org/officeDocument/2006/relationships/slide" Target="/ppt/slides/slide5.xml" Id="R2b50f591bd6d4a8c" /><Relationship Type="http://schemas.openxmlformats.org/officeDocument/2006/relationships/slide" Target="/ppt/slides/slide6.xml" Id="Rd4df9bab7d004eb9" /><Relationship Type="http://schemas.openxmlformats.org/officeDocument/2006/relationships/slide" Target="/ppt/slides/slide7.xml" Id="R042af11a0a5e41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cc1b7c5c443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cba1808dd461a" /><Relationship Type="http://schemas.openxmlformats.org/officeDocument/2006/relationships/theme" Target="/ppt/slideMasters/theme/theme1.xml" Id="R8954558da0ed44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7cba1808dd46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88e8af65949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37a4815e84a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d742b2c824a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25a86154b4b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69fbe689a42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ef500d8cb44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d6e422d534e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ÅRNES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ÅRNES REVISJON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18 691 290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3 036 604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7 239 250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OTTO TØRNBY  –  46,7 %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IVAR KVÆRNER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THERESE AASUM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Sagbruksgata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91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850 249 652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