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cdb649611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8ca24197746b2"/>
  </p:sldMasterIdLst>
  <p:sldIdLst>
    <p:sldId xmlns:r="http://schemas.openxmlformats.org/officeDocument/2006/relationships" id="256" r:id="Ra28571ad360e4fbf"/>
    <p:sldId xmlns:r="http://schemas.openxmlformats.org/officeDocument/2006/relationships" id="257" r:id="Rc89e03cc1dfa432b"/>
    <p:sldId xmlns:r="http://schemas.openxmlformats.org/officeDocument/2006/relationships" id="258" r:id="R8a4afda4f58549d1"/>
    <p:sldId xmlns:r="http://schemas.openxmlformats.org/officeDocument/2006/relationships" id="259" r:id="Rcfa0fe45beac44cd"/>
    <p:sldId xmlns:r="http://schemas.openxmlformats.org/officeDocument/2006/relationships" id="260" r:id="Rdf6caca19268422a"/>
    <p:sldId xmlns:r="http://schemas.openxmlformats.org/officeDocument/2006/relationships" id="261" r:id="R2262562beeea41e4"/>
    <p:sldId xmlns:r="http://schemas.openxmlformats.org/officeDocument/2006/relationships" id="262" r:id="R1a5ba243343d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8ca24197746b2" /><Relationship Type="http://schemas.openxmlformats.org/officeDocument/2006/relationships/slide" Target="/ppt/slides/slide1.xml" Id="Ra28571ad360e4fbf" /><Relationship Type="http://schemas.openxmlformats.org/officeDocument/2006/relationships/slide" Target="/ppt/slides/slide2.xml" Id="Rc89e03cc1dfa432b" /><Relationship Type="http://schemas.openxmlformats.org/officeDocument/2006/relationships/slide" Target="/ppt/slides/slide3.xml" Id="R8a4afda4f58549d1" /><Relationship Type="http://schemas.openxmlformats.org/officeDocument/2006/relationships/slide" Target="/ppt/slides/slide4.xml" Id="Rcfa0fe45beac44cd" /><Relationship Type="http://schemas.openxmlformats.org/officeDocument/2006/relationships/slide" Target="/ppt/slides/slide5.xml" Id="Rdf6caca19268422a" /><Relationship Type="http://schemas.openxmlformats.org/officeDocument/2006/relationships/slide" Target="/ppt/slides/slide6.xml" Id="R2262562beeea41e4" /><Relationship Type="http://schemas.openxmlformats.org/officeDocument/2006/relationships/slide" Target="/ppt/slides/slide7.xml" Id="R1a5ba243343d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c0286a20b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d082104b4e12" /><Relationship Type="http://schemas.openxmlformats.org/officeDocument/2006/relationships/theme" Target="/ppt/slideMasters/theme/theme1.xml" Id="R59e7237c1a17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2d082104b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2f39fb606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599416924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c2208ae5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ad145923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0f4fdb8f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f8e1eb0d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47678f07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ØKONOMI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jan.isnaes@akershusokonomi.no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