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1484fa2ba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fadb33db204134"/>
  </p:sldMasterIdLst>
  <p:sldIdLst>
    <p:sldId xmlns:r="http://schemas.openxmlformats.org/officeDocument/2006/relationships" id="256" r:id="Rfa15abd3887f4cc9"/>
    <p:sldId xmlns:r="http://schemas.openxmlformats.org/officeDocument/2006/relationships" id="257" r:id="R379deca65664435f"/>
    <p:sldId xmlns:r="http://schemas.openxmlformats.org/officeDocument/2006/relationships" id="258" r:id="R810cbcb802694e42"/>
    <p:sldId xmlns:r="http://schemas.openxmlformats.org/officeDocument/2006/relationships" id="259" r:id="R6a67ccc593cb42fb"/>
    <p:sldId xmlns:r="http://schemas.openxmlformats.org/officeDocument/2006/relationships" id="260" r:id="R4fe58e8ddf44494c"/>
    <p:sldId xmlns:r="http://schemas.openxmlformats.org/officeDocument/2006/relationships" id="261" r:id="R5a439d92b04841a2"/>
    <p:sldId xmlns:r="http://schemas.openxmlformats.org/officeDocument/2006/relationships" id="262" r:id="R6e271f3f6ece41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adb33db204134" /><Relationship Type="http://schemas.openxmlformats.org/officeDocument/2006/relationships/slide" Target="/ppt/slides/slide1.xml" Id="Rfa15abd3887f4cc9" /><Relationship Type="http://schemas.openxmlformats.org/officeDocument/2006/relationships/slide" Target="/ppt/slides/slide2.xml" Id="R379deca65664435f" /><Relationship Type="http://schemas.openxmlformats.org/officeDocument/2006/relationships/slide" Target="/ppt/slides/slide3.xml" Id="R810cbcb802694e42" /><Relationship Type="http://schemas.openxmlformats.org/officeDocument/2006/relationships/slide" Target="/ppt/slides/slide4.xml" Id="R6a67ccc593cb42fb" /><Relationship Type="http://schemas.openxmlformats.org/officeDocument/2006/relationships/slide" Target="/ppt/slides/slide5.xml" Id="R4fe58e8ddf44494c" /><Relationship Type="http://schemas.openxmlformats.org/officeDocument/2006/relationships/slide" Target="/ppt/slides/slide6.xml" Id="R5a439d92b04841a2" /><Relationship Type="http://schemas.openxmlformats.org/officeDocument/2006/relationships/slide" Target="/ppt/slides/slide7.xml" Id="R6e271f3f6ece41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afd2214e9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069f75c3a45f6" /><Relationship Type="http://schemas.openxmlformats.org/officeDocument/2006/relationships/theme" Target="/ppt/slideMasters/theme/theme1.xml" Id="R6f38ff0bc1fb4f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1069f75c3a45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391a1d0a6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3ec5d268c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968a7f2854a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cbb085f76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93a11951647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f98824f8045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9f76140f0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PROPERTY KNOWLEDGE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PROPERTY KNOWLEDGE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−3 654 425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24 843 093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57 749 497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HOP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SIGVART HOP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Adolph Bergs vei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18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gunnar@hop.no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852 386 622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