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b401a357f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00fafe7c214114"/>
  </p:sldMasterIdLst>
  <p:sldIdLst>
    <p:sldId xmlns:r="http://schemas.openxmlformats.org/officeDocument/2006/relationships" id="256" r:id="Rb72e6e9060d249fb"/>
    <p:sldId xmlns:r="http://schemas.openxmlformats.org/officeDocument/2006/relationships" id="257" r:id="R2a7a1234a1c248f5"/>
    <p:sldId xmlns:r="http://schemas.openxmlformats.org/officeDocument/2006/relationships" id="258" r:id="R54c038a7d5664fff"/>
    <p:sldId xmlns:r="http://schemas.openxmlformats.org/officeDocument/2006/relationships" id="259" r:id="R0f9d5059d5d84a1d"/>
    <p:sldId xmlns:r="http://schemas.openxmlformats.org/officeDocument/2006/relationships" id="260" r:id="R28220556b20140da"/>
    <p:sldId xmlns:r="http://schemas.openxmlformats.org/officeDocument/2006/relationships" id="261" r:id="Ra4163e41274a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0fafe7c214114" /><Relationship Type="http://schemas.openxmlformats.org/officeDocument/2006/relationships/slide" Target="/ppt/slides/slide1.xml" Id="Rb72e6e9060d249fb" /><Relationship Type="http://schemas.openxmlformats.org/officeDocument/2006/relationships/slide" Target="/ppt/slides/slide2.xml" Id="R2a7a1234a1c248f5" /><Relationship Type="http://schemas.openxmlformats.org/officeDocument/2006/relationships/slide" Target="/ppt/slides/slide3.xml" Id="R54c038a7d5664fff" /><Relationship Type="http://schemas.openxmlformats.org/officeDocument/2006/relationships/slide" Target="/ppt/slides/slide4.xml" Id="R0f9d5059d5d84a1d" /><Relationship Type="http://schemas.openxmlformats.org/officeDocument/2006/relationships/slide" Target="/ppt/slides/slide5.xml" Id="R28220556b20140da" /><Relationship Type="http://schemas.openxmlformats.org/officeDocument/2006/relationships/slide" Target="/ppt/slides/slide6.xml" Id="Ra4163e41274a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0ed490f43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e5e0bd0b34328" /><Relationship Type="http://schemas.openxmlformats.org/officeDocument/2006/relationships/theme" Target="/ppt/slideMasters/theme/theme1.xml" Id="R5f236556699548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fe5e0bd0b3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488ddbd4d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eaf78ad98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d746233f0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ad5af3967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d2f49ba8e48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55f335c38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NESJESTRANDA SAMVIRKELAG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NESJESTRANDA SAMVIRKELAG ble etablert [år] og holder til i Skåla.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1 798 430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10 313 192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10 854 879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Nesjestranda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6456 Skåla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853 455 822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