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dcdb9ba3a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a7f28d31e4f5b"/>
  </p:sldMasterIdLst>
  <p:sldIdLst>
    <p:sldId xmlns:r="http://schemas.openxmlformats.org/officeDocument/2006/relationships" id="256" r:id="Rf6d9b32fafe04353"/>
    <p:sldId xmlns:r="http://schemas.openxmlformats.org/officeDocument/2006/relationships" id="257" r:id="R129bfce8af064eac"/>
    <p:sldId xmlns:r="http://schemas.openxmlformats.org/officeDocument/2006/relationships" id="258" r:id="R809a3dbc7a0a43ee"/>
    <p:sldId xmlns:r="http://schemas.openxmlformats.org/officeDocument/2006/relationships" id="259" r:id="R304f4818f0c346df"/>
    <p:sldId xmlns:r="http://schemas.openxmlformats.org/officeDocument/2006/relationships" id="260" r:id="Rcd4d598d8d324b17"/>
    <p:sldId xmlns:r="http://schemas.openxmlformats.org/officeDocument/2006/relationships" id="261" r:id="R9934d015b479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a7f28d31e4f5b" /><Relationship Type="http://schemas.openxmlformats.org/officeDocument/2006/relationships/slide" Target="/ppt/slides/slide1.xml" Id="Rf6d9b32fafe04353" /><Relationship Type="http://schemas.openxmlformats.org/officeDocument/2006/relationships/slide" Target="/ppt/slides/slide2.xml" Id="R129bfce8af064eac" /><Relationship Type="http://schemas.openxmlformats.org/officeDocument/2006/relationships/slide" Target="/ppt/slides/slide3.xml" Id="R809a3dbc7a0a43ee" /><Relationship Type="http://schemas.openxmlformats.org/officeDocument/2006/relationships/slide" Target="/ppt/slides/slide4.xml" Id="R304f4818f0c346df" /><Relationship Type="http://schemas.openxmlformats.org/officeDocument/2006/relationships/slide" Target="/ppt/slides/slide5.xml" Id="Rcd4d598d8d324b17" /><Relationship Type="http://schemas.openxmlformats.org/officeDocument/2006/relationships/slide" Target="/ppt/slides/slide6.xml" Id="R9934d015b479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e8bca0568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9adcc9914941" /><Relationship Type="http://schemas.openxmlformats.org/officeDocument/2006/relationships/theme" Target="/ppt/slideMasters/theme/theme1.xml" Id="Rd3722458ecd6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f9adcc991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28a2bab9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0415c040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7947e4f0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b7e75cb4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17687a87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4027b635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SVATSUM SAMVIRKELAG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SVATSUM SAMVIRKELAG SA ble etablert [år] og holder til i Svatsum.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13 632 887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2657 Svatsum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90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joker.svatsum@ngbutikk.net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855 011 352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