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0abda9c82940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2729d8ee1044ec"/>
  </p:sldMasterIdLst>
  <p:sldIdLst>
    <p:sldId xmlns:r="http://schemas.openxmlformats.org/officeDocument/2006/relationships" id="256" r:id="R48a1e6002c244175"/>
    <p:sldId xmlns:r="http://schemas.openxmlformats.org/officeDocument/2006/relationships" id="257" r:id="R2e00befcbf5347f0"/>
    <p:sldId xmlns:r="http://schemas.openxmlformats.org/officeDocument/2006/relationships" id="258" r:id="R8285cdb318054295"/>
    <p:sldId xmlns:r="http://schemas.openxmlformats.org/officeDocument/2006/relationships" id="259" r:id="R72ed3eb2d6a74966"/>
    <p:sldId xmlns:r="http://schemas.openxmlformats.org/officeDocument/2006/relationships" id="260" r:id="R24074b0cfd1846d8"/>
    <p:sldId xmlns:r="http://schemas.openxmlformats.org/officeDocument/2006/relationships" id="261" r:id="R18bd832d031e48b0"/>
    <p:sldId xmlns:r="http://schemas.openxmlformats.org/officeDocument/2006/relationships" id="262" r:id="Raba2d5ad394d40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2729d8ee1044ec" /><Relationship Type="http://schemas.openxmlformats.org/officeDocument/2006/relationships/slide" Target="/ppt/slides/slide1.xml" Id="R48a1e6002c244175" /><Relationship Type="http://schemas.openxmlformats.org/officeDocument/2006/relationships/slide" Target="/ppt/slides/slide2.xml" Id="R2e00befcbf5347f0" /><Relationship Type="http://schemas.openxmlformats.org/officeDocument/2006/relationships/slide" Target="/ppt/slides/slide3.xml" Id="R8285cdb318054295" /><Relationship Type="http://schemas.openxmlformats.org/officeDocument/2006/relationships/slide" Target="/ppt/slides/slide4.xml" Id="R72ed3eb2d6a74966" /><Relationship Type="http://schemas.openxmlformats.org/officeDocument/2006/relationships/slide" Target="/ppt/slides/slide5.xml" Id="R24074b0cfd1846d8" /><Relationship Type="http://schemas.openxmlformats.org/officeDocument/2006/relationships/slide" Target="/ppt/slides/slide6.xml" Id="R18bd832d031e48b0" /><Relationship Type="http://schemas.openxmlformats.org/officeDocument/2006/relationships/slide" Target="/ppt/slides/slide7.xml" Id="Raba2d5ad394d40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e0cda2c6064f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2bc0748024394" /><Relationship Type="http://schemas.openxmlformats.org/officeDocument/2006/relationships/theme" Target="/ppt/slideMasters/theme/theme1.xml" Id="Rb4e341082e8148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62bc07480243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b46d0d14748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a3b4912274b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08eb36db947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b9ab306724f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444594d954e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344a206de40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ee7b8802a46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−1 131 241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13 068 262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88 830 929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99 379 332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ERIK THOLFSEN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Revåsveien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33466853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857 902 602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BTINVEST AS</a:t>
            </a:r>
          </a:p>
        </p:txBody>
      </p:sp>
    </p:spTree>
  </p:cSld>
  <p:clrMapOvr>
    <a:masterClrMapping xmlns:a="http://schemas.openxmlformats.org/drawingml/2006/main"/>
  </p:clrMapOvr>
</p:sld>
</file>