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f876128e8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bceb87daf401f"/>
  </p:sldMasterIdLst>
  <p:sldIdLst>
    <p:sldId xmlns:r="http://schemas.openxmlformats.org/officeDocument/2006/relationships" id="256" r:id="R60ff782ff0a34415"/>
    <p:sldId xmlns:r="http://schemas.openxmlformats.org/officeDocument/2006/relationships" id="257" r:id="R2b08f18636104997"/>
    <p:sldId xmlns:r="http://schemas.openxmlformats.org/officeDocument/2006/relationships" id="258" r:id="Reaaee9b7255b4b6d"/>
    <p:sldId xmlns:r="http://schemas.openxmlformats.org/officeDocument/2006/relationships" id="259" r:id="R9e8be1f0c813436f"/>
    <p:sldId xmlns:r="http://schemas.openxmlformats.org/officeDocument/2006/relationships" id="260" r:id="R37815167fc47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bceb87daf401f" /><Relationship Type="http://schemas.openxmlformats.org/officeDocument/2006/relationships/slide" Target="/ppt/slides/slide1.xml" Id="R60ff782ff0a34415" /><Relationship Type="http://schemas.openxmlformats.org/officeDocument/2006/relationships/slide" Target="/ppt/slides/slide2.xml" Id="R2b08f18636104997" /><Relationship Type="http://schemas.openxmlformats.org/officeDocument/2006/relationships/slide" Target="/ppt/slides/slide3.xml" Id="Reaaee9b7255b4b6d" /><Relationship Type="http://schemas.openxmlformats.org/officeDocument/2006/relationships/slide" Target="/ppt/slides/slide4.xml" Id="R9e8be1f0c813436f" /><Relationship Type="http://schemas.openxmlformats.org/officeDocument/2006/relationships/slide" Target="/ppt/slides/slide5.xml" Id="R37815167fc47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787d4c154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44c21dc44a7a" /><Relationship Type="http://schemas.openxmlformats.org/officeDocument/2006/relationships/theme" Target="/ppt/slideMasters/theme/theme1.xml" Id="R25a7cabb74a2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344c21dc4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98aefccd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404e81d7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04306d0e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d5abb585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b446e5406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