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6e61719d6447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92d85ec3747a3"/>
  </p:sldMasterIdLst>
  <p:sldIdLst>
    <p:sldId xmlns:r="http://schemas.openxmlformats.org/officeDocument/2006/relationships" id="256" r:id="R64c8a9a312464f51"/>
    <p:sldId xmlns:r="http://schemas.openxmlformats.org/officeDocument/2006/relationships" id="257" r:id="R669a094003a44c23"/>
    <p:sldId xmlns:r="http://schemas.openxmlformats.org/officeDocument/2006/relationships" id="258" r:id="Rb318accfaacc49df"/>
    <p:sldId xmlns:r="http://schemas.openxmlformats.org/officeDocument/2006/relationships" id="259" r:id="R4d46ac9a81be4029"/>
    <p:sldId xmlns:r="http://schemas.openxmlformats.org/officeDocument/2006/relationships" id="260" r:id="Raac266901e9a46c1"/>
    <p:sldId xmlns:r="http://schemas.openxmlformats.org/officeDocument/2006/relationships" id="261" r:id="Re92f4691ceec4c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92d85ec3747a3" /><Relationship Type="http://schemas.openxmlformats.org/officeDocument/2006/relationships/slide" Target="/ppt/slides/slide1.xml" Id="R64c8a9a312464f51" /><Relationship Type="http://schemas.openxmlformats.org/officeDocument/2006/relationships/slide" Target="/ppt/slides/slide2.xml" Id="R669a094003a44c23" /><Relationship Type="http://schemas.openxmlformats.org/officeDocument/2006/relationships/slide" Target="/ppt/slides/slide3.xml" Id="Rb318accfaacc49df" /><Relationship Type="http://schemas.openxmlformats.org/officeDocument/2006/relationships/slide" Target="/ppt/slides/slide4.xml" Id="R4d46ac9a81be4029" /><Relationship Type="http://schemas.openxmlformats.org/officeDocument/2006/relationships/slide" Target="/ppt/slides/slide5.xml" Id="Raac266901e9a46c1" /><Relationship Type="http://schemas.openxmlformats.org/officeDocument/2006/relationships/slide" Target="/ppt/slides/slide6.xml" Id="Re92f4691ceec4c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3609b8d7c45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98eeab2614cd3" /><Relationship Type="http://schemas.openxmlformats.org/officeDocument/2006/relationships/theme" Target="/ppt/slideMasters/theme/theme1.xml" Id="Rc907d6fe9c28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398eeab2614c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bdebc6ea14f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69ef1d26c46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72bf715934e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018afc143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a9c02d56849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8bf788c66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 AVDELING 5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AVDELING 5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AVDELING 5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AVDELING 5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AVDELING 5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AVDELING 5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11 516 794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49 469 823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51 602 295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AVDELING 5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Sjøkrigsskoleveien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91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avd5@fellesforbundet.org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859 867 502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AVDELING 5</a:t>
            </a:r>
          </a:p>
        </p:txBody>
      </p:sp>
    </p:spTree>
  </p:cSld>
  <p:clrMapOvr>
    <a:masterClrMapping xmlns:a="http://schemas.openxmlformats.org/drawingml/2006/main"/>
  </p:clrMapOvr>
</p:sld>
</file>