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f4aad65a2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3e39b2b1b4f1b"/>
  </p:sldMasterIdLst>
  <p:sldIdLst>
    <p:sldId xmlns:r="http://schemas.openxmlformats.org/officeDocument/2006/relationships" id="256" r:id="Ra94aed629fc84ca3"/>
    <p:sldId xmlns:r="http://schemas.openxmlformats.org/officeDocument/2006/relationships" id="257" r:id="Rabef865aefb94c4c"/>
    <p:sldId xmlns:r="http://schemas.openxmlformats.org/officeDocument/2006/relationships" id="258" r:id="R02da4685e18b4b7a"/>
    <p:sldId xmlns:r="http://schemas.openxmlformats.org/officeDocument/2006/relationships" id="259" r:id="R3f5ddb8c0caa45d7"/>
    <p:sldId xmlns:r="http://schemas.openxmlformats.org/officeDocument/2006/relationships" id="260" r:id="Rb43b8fe692cb49fd"/>
    <p:sldId xmlns:r="http://schemas.openxmlformats.org/officeDocument/2006/relationships" id="261" r:id="R6051ba14b51c4b1f"/>
    <p:sldId xmlns:r="http://schemas.openxmlformats.org/officeDocument/2006/relationships" id="262" r:id="Rb6c010094fc5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3e39b2b1b4f1b" /><Relationship Type="http://schemas.openxmlformats.org/officeDocument/2006/relationships/slide" Target="/ppt/slides/slide1.xml" Id="Ra94aed629fc84ca3" /><Relationship Type="http://schemas.openxmlformats.org/officeDocument/2006/relationships/slide" Target="/ppt/slides/slide2.xml" Id="Rabef865aefb94c4c" /><Relationship Type="http://schemas.openxmlformats.org/officeDocument/2006/relationships/slide" Target="/ppt/slides/slide3.xml" Id="R02da4685e18b4b7a" /><Relationship Type="http://schemas.openxmlformats.org/officeDocument/2006/relationships/slide" Target="/ppt/slides/slide4.xml" Id="R3f5ddb8c0caa45d7" /><Relationship Type="http://schemas.openxmlformats.org/officeDocument/2006/relationships/slide" Target="/ppt/slides/slide5.xml" Id="Rb43b8fe692cb49fd" /><Relationship Type="http://schemas.openxmlformats.org/officeDocument/2006/relationships/slide" Target="/ppt/slides/slide6.xml" Id="R6051ba14b51c4b1f" /><Relationship Type="http://schemas.openxmlformats.org/officeDocument/2006/relationships/slide" Target="/ppt/slides/slide7.xml" Id="Rb6c010094fc5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a447c7b9b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c3462a6b4bcb" /><Relationship Type="http://schemas.openxmlformats.org/officeDocument/2006/relationships/theme" Target="/ppt/slideMasters/theme/theme1.xml" Id="R235e76a73c96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bc3462a6b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1e5a1a1a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9513a343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6e5b1b25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92fe80ba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2caadb03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fd0afa1aa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18f02f06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LILLESETH KJETTING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KJETTING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90 325 690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19 724 694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21 860 399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182 120 157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250 077 181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Disenåvegen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firmapost@lilleseth.no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861 043 002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LILLESETH KJETTING AS</a:t>
            </a:r>
          </a:p>
        </p:txBody>
      </p:sp>
    </p:spTree>
  </p:cSld>
  <p:clrMapOvr>
    <a:masterClrMapping xmlns:a="http://schemas.openxmlformats.org/drawingml/2006/main"/>
  </p:clrMapOvr>
</p:sld>
</file>