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445c517764a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adce5af314cec"/>
  </p:sldMasterIdLst>
  <p:sldIdLst>
    <p:sldId xmlns:r="http://schemas.openxmlformats.org/officeDocument/2006/relationships" id="256" r:id="Ra606a372ac9d4079"/>
    <p:sldId xmlns:r="http://schemas.openxmlformats.org/officeDocument/2006/relationships" id="257" r:id="Rd5e932099715470b"/>
    <p:sldId xmlns:r="http://schemas.openxmlformats.org/officeDocument/2006/relationships" id="258" r:id="Ra1b677d9d308421c"/>
    <p:sldId xmlns:r="http://schemas.openxmlformats.org/officeDocument/2006/relationships" id="259" r:id="R3795f8ccf8184cd2"/>
    <p:sldId xmlns:r="http://schemas.openxmlformats.org/officeDocument/2006/relationships" id="260" r:id="R9bf6953a934e44c6"/>
    <p:sldId xmlns:r="http://schemas.openxmlformats.org/officeDocument/2006/relationships" id="261" r:id="R9fba847116b24ff5"/>
    <p:sldId xmlns:r="http://schemas.openxmlformats.org/officeDocument/2006/relationships" id="262" r:id="Rde4e7f871156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adce5af314cec" /><Relationship Type="http://schemas.openxmlformats.org/officeDocument/2006/relationships/slide" Target="/ppt/slides/slide1.xml" Id="Ra606a372ac9d4079" /><Relationship Type="http://schemas.openxmlformats.org/officeDocument/2006/relationships/slide" Target="/ppt/slides/slide2.xml" Id="Rd5e932099715470b" /><Relationship Type="http://schemas.openxmlformats.org/officeDocument/2006/relationships/slide" Target="/ppt/slides/slide3.xml" Id="Ra1b677d9d308421c" /><Relationship Type="http://schemas.openxmlformats.org/officeDocument/2006/relationships/slide" Target="/ppt/slides/slide4.xml" Id="R3795f8ccf8184cd2" /><Relationship Type="http://schemas.openxmlformats.org/officeDocument/2006/relationships/slide" Target="/ppt/slides/slide5.xml" Id="R9bf6953a934e44c6" /><Relationship Type="http://schemas.openxmlformats.org/officeDocument/2006/relationships/slide" Target="/ppt/slides/slide6.xml" Id="R9fba847116b24ff5" /><Relationship Type="http://schemas.openxmlformats.org/officeDocument/2006/relationships/slide" Target="/ppt/slides/slide7.xml" Id="Rde4e7f871156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c830f737e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9d131f0a84ee1" /><Relationship Type="http://schemas.openxmlformats.org/officeDocument/2006/relationships/theme" Target="/ppt/slideMasters/theme/theme1.xml" Id="Rfe229fe73f19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9d131f0a8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105f34742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379873741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e66baca29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f4dde799c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9085eb4be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644e309a0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54e0ec3254e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BOTNHAMN 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BOTNHAMN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BOTNHAMN FISK AS ble etablert [år] og holder til i Botnhamn.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BOTNHAMN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BOTNHAMN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BOTNHAMN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5 582 120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46 883 922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50 319 820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BOTNHAMN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BOTNHAMN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Botnhamnveien 801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9373 Botnhamn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861 579 182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BOTNHAMN FISK AS</a:t>
            </a:r>
          </a:p>
        </p:txBody>
      </p:sp>
    </p:spTree>
  </p:cSld>
  <p:clrMapOvr>
    <a:masterClrMapping xmlns:a="http://schemas.openxmlformats.org/drawingml/2006/main"/>
  </p:clrMapOvr>
</p:sld>
</file>