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4da5abc9d742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2b0101eb8042eb"/>
  </p:sldMasterIdLst>
  <p:sldIdLst>
    <p:sldId xmlns:r="http://schemas.openxmlformats.org/officeDocument/2006/relationships" id="256" r:id="R40295194d7b2461a"/>
    <p:sldId xmlns:r="http://schemas.openxmlformats.org/officeDocument/2006/relationships" id="257" r:id="R230007abc51e4616"/>
    <p:sldId xmlns:r="http://schemas.openxmlformats.org/officeDocument/2006/relationships" id="258" r:id="R7081b6ed56ee4f98"/>
    <p:sldId xmlns:r="http://schemas.openxmlformats.org/officeDocument/2006/relationships" id="259" r:id="Rde3411d496e34777"/>
    <p:sldId xmlns:r="http://schemas.openxmlformats.org/officeDocument/2006/relationships" id="260" r:id="R0b479a75b9c3420d"/>
    <p:sldId xmlns:r="http://schemas.openxmlformats.org/officeDocument/2006/relationships" id="261" r:id="Rb1ad0ffa34484680"/>
    <p:sldId xmlns:r="http://schemas.openxmlformats.org/officeDocument/2006/relationships" id="262" r:id="Rfb8e47f2d49844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2b0101eb8042eb" /><Relationship Type="http://schemas.openxmlformats.org/officeDocument/2006/relationships/slide" Target="/ppt/slides/slide1.xml" Id="R40295194d7b2461a" /><Relationship Type="http://schemas.openxmlformats.org/officeDocument/2006/relationships/slide" Target="/ppt/slides/slide2.xml" Id="R230007abc51e4616" /><Relationship Type="http://schemas.openxmlformats.org/officeDocument/2006/relationships/slide" Target="/ppt/slides/slide3.xml" Id="R7081b6ed56ee4f98" /><Relationship Type="http://schemas.openxmlformats.org/officeDocument/2006/relationships/slide" Target="/ppt/slides/slide4.xml" Id="Rde3411d496e34777" /><Relationship Type="http://schemas.openxmlformats.org/officeDocument/2006/relationships/slide" Target="/ppt/slides/slide5.xml" Id="R0b479a75b9c3420d" /><Relationship Type="http://schemas.openxmlformats.org/officeDocument/2006/relationships/slide" Target="/ppt/slides/slide6.xml" Id="Rb1ad0ffa34484680" /><Relationship Type="http://schemas.openxmlformats.org/officeDocument/2006/relationships/slide" Target="/ppt/slides/slide7.xml" Id="Rfb8e47f2d49844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57036728a044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596f9b1cf4efd" /><Relationship Type="http://schemas.openxmlformats.org/officeDocument/2006/relationships/theme" Target="/ppt/slideMasters/theme/theme1.xml" Id="Rfb4b4b63647543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7596f9b1cf4e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6eb67ca5d42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990208fdb4a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2c0b5ea6c48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c379ed0e546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f8e67e1c344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f0df5bbcc44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a8433b8d546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PILEA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PILEA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2 623 669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−815 419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12 084 126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262 624 229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350 398 468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HOLEN GRUPPEN AS  –  92,4 %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ICECAP AS  –  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JAN-TORE HOLEN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Brusdalsvegen 222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863 845 262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PILEA AS</a:t>
            </a:r>
          </a:p>
        </p:txBody>
      </p:sp>
    </p:spTree>
  </p:cSld>
  <p:clrMapOvr>
    <a:masterClrMapping xmlns:a="http://schemas.openxmlformats.org/drawingml/2006/main"/>
  </p:clrMapOvr>
</p:sld>
</file>