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5bc27029c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3609a2f3748a7"/>
  </p:sldMasterIdLst>
  <p:sldIdLst>
    <p:sldId xmlns:r="http://schemas.openxmlformats.org/officeDocument/2006/relationships" id="256" r:id="R4033215b3b114bdd"/>
    <p:sldId xmlns:r="http://schemas.openxmlformats.org/officeDocument/2006/relationships" id="257" r:id="R6c33b71a302e4210"/>
    <p:sldId xmlns:r="http://schemas.openxmlformats.org/officeDocument/2006/relationships" id="258" r:id="Rdc7d73cdcf354cb6"/>
    <p:sldId xmlns:r="http://schemas.openxmlformats.org/officeDocument/2006/relationships" id="259" r:id="R31a291de033345f9"/>
    <p:sldId xmlns:r="http://schemas.openxmlformats.org/officeDocument/2006/relationships" id="260" r:id="R1dafda818761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3609a2f3748a7" /><Relationship Type="http://schemas.openxmlformats.org/officeDocument/2006/relationships/slide" Target="/ppt/slides/slide1.xml" Id="R4033215b3b114bdd" /><Relationship Type="http://schemas.openxmlformats.org/officeDocument/2006/relationships/slide" Target="/ppt/slides/slide2.xml" Id="R6c33b71a302e4210" /><Relationship Type="http://schemas.openxmlformats.org/officeDocument/2006/relationships/slide" Target="/ppt/slides/slide3.xml" Id="Rdc7d73cdcf354cb6" /><Relationship Type="http://schemas.openxmlformats.org/officeDocument/2006/relationships/slide" Target="/ppt/slides/slide4.xml" Id="R31a291de033345f9" /><Relationship Type="http://schemas.openxmlformats.org/officeDocument/2006/relationships/slide" Target="/ppt/slides/slide5.xml" Id="R1dafda818761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3dfbeec90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4a9bf2f84496" /><Relationship Type="http://schemas.openxmlformats.org/officeDocument/2006/relationships/theme" Target="/ppt/slideMasters/theme/theme1.xml" Id="R88c1824023c8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74a9bf2f8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45d16a94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d1705eba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ee1c9ecb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d8e2bec27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00d6abd3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