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022f9c26e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b15a7f2a13436b"/>
  </p:sldMasterIdLst>
  <p:sldIdLst>
    <p:sldId xmlns:r="http://schemas.openxmlformats.org/officeDocument/2006/relationships" id="256" r:id="R883b575476ce4c74"/>
    <p:sldId xmlns:r="http://schemas.openxmlformats.org/officeDocument/2006/relationships" id="257" r:id="Ra0b25d1bf69b4d28"/>
    <p:sldId xmlns:r="http://schemas.openxmlformats.org/officeDocument/2006/relationships" id="258" r:id="Rf8b1c39204da40a7"/>
    <p:sldId xmlns:r="http://schemas.openxmlformats.org/officeDocument/2006/relationships" id="259" r:id="Rdf5f3d05b66c4f30"/>
    <p:sldId xmlns:r="http://schemas.openxmlformats.org/officeDocument/2006/relationships" id="260" r:id="R12b47cd14cf14f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15a7f2a13436b" /><Relationship Type="http://schemas.openxmlformats.org/officeDocument/2006/relationships/slide" Target="/ppt/slides/slide1.xml" Id="R883b575476ce4c74" /><Relationship Type="http://schemas.openxmlformats.org/officeDocument/2006/relationships/slide" Target="/ppt/slides/slide2.xml" Id="Ra0b25d1bf69b4d28" /><Relationship Type="http://schemas.openxmlformats.org/officeDocument/2006/relationships/slide" Target="/ppt/slides/slide3.xml" Id="Rf8b1c39204da40a7" /><Relationship Type="http://schemas.openxmlformats.org/officeDocument/2006/relationships/slide" Target="/ppt/slides/slide4.xml" Id="Rdf5f3d05b66c4f30" /><Relationship Type="http://schemas.openxmlformats.org/officeDocument/2006/relationships/slide" Target="/ppt/slides/slide5.xml" Id="R12b47cd14cf14f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03f9d7bd5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f671e76ee49dd" /><Relationship Type="http://schemas.openxmlformats.org/officeDocument/2006/relationships/theme" Target="/ppt/slideMasters/theme/theme1.xml" Id="Refd080d0f1c7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f671e76ee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8fb26dfec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4b08a0e96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d40a0c191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2b6fd30c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356eedc9147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KOMMUNE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45 77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postmottak@trysil.kommune.no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www.trysil.kommune.no/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864 948 502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