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a726639d5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ac14a74564c00"/>
  </p:sldMasterIdLst>
  <p:sldIdLst>
    <p:sldId xmlns:r="http://schemas.openxmlformats.org/officeDocument/2006/relationships" id="256" r:id="R73917dd96d754cb9"/>
    <p:sldId xmlns:r="http://schemas.openxmlformats.org/officeDocument/2006/relationships" id="257" r:id="Ra240ea6856604748"/>
    <p:sldId xmlns:r="http://schemas.openxmlformats.org/officeDocument/2006/relationships" id="258" r:id="Re47f3372ff4a4893"/>
    <p:sldId xmlns:r="http://schemas.openxmlformats.org/officeDocument/2006/relationships" id="259" r:id="R8eb696731206442e"/>
    <p:sldId xmlns:r="http://schemas.openxmlformats.org/officeDocument/2006/relationships" id="260" r:id="R6ba7a5f86ad1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ac14a74564c00" /><Relationship Type="http://schemas.openxmlformats.org/officeDocument/2006/relationships/slide" Target="/ppt/slides/slide1.xml" Id="R73917dd96d754cb9" /><Relationship Type="http://schemas.openxmlformats.org/officeDocument/2006/relationships/slide" Target="/ppt/slides/slide2.xml" Id="Ra240ea6856604748" /><Relationship Type="http://schemas.openxmlformats.org/officeDocument/2006/relationships/slide" Target="/ppt/slides/slide3.xml" Id="Re47f3372ff4a4893" /><Relationship Type="http://schemas.openxmlformats.org/officeDocument/2006/relationships/slide" Target="/ppt/slides/slide4.xml" Id="R8eb696731206442e" /><Relationship Type="http://schemas.openxmlformats.org/officeDocument/2006/relationships/slide" Target="/ppt/slides/slide5.xml" Id="R6ba7a5f86ad1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e27ce35f8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39095b9a4518" /><Relationship Type="http://schemas.openxmlformats.org/officeDocument/2006/relationships/theme" Target="/ppt/slideMasters/theme/theme1.xml" Id="R95e1bba1a8cf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139095b9a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90f29656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60e2d9395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3102a6ef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c2e1439f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99fde83bd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 KOMMUNE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Gjerivegen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