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7ae796b9e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467a586bd4a64"/>
  </p:sldMasterIdLst>
  <p:sldIdLst>
    <p:sldId xmlns:r="http://schemas.openxmlformats.org/officeDocument/2006/relationships" id="256" r:id="R67a6a6d9f3b14480"/>
    <p:sldId xmlns:r="http://schemas.openxmlformats.org/officeDocument/2006/relationships" id="257" r:id="Rcfaa405187064fbe"/>
    <p:sldId xmlns:r="http://schemas.openxmlformats.org/officeDocument/2006/relationships" id="258" r:id="R542b74e4f1054af5"/>
    <p:sldId xmlns:r="http://schemas.openxmlformats.org/officeDocument/2006/relationships" id="259" r:id="Rb573381259ba447c"/>
    <p:sldId xmlns:r="http://schemas.openxmlformats.org/officeDocument/2006/relationships" id="260" r:id="R820998ecc4ea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467a586bd4a64" /><Relationship Type="http://schemas.openxmlformats.org/officeDocument/2006/relationships/slide" Target="/ppt/slides/slide1.xml" Id="R67a6a6d9f3b14480" /><Relationship Type="http://schemas.openxmlformats.org/officeDocument/2006/relationships/slide" Target="/ppt/slides/slide2.xml" Id="Rcfaa405187064fbe" /><Relationship Type="http://schemas.openxmlformats.org/officeDocument/2006/relationships/slide" Target="/ppt/slides/slide3.xml" Id="R542b74e4f1054af5" /><Relationship Type="http://schemas.openxmlformats.org/officeDocument/2006/relationships/slide" Target="/ppt/slides/slide4.xml" Id="Rb573381259ba447c" /><Relationship Type="http://schemas.openxmlformats.org/officeDocument/2006/relationships/slide" Target="/ppt/slides/slide5.xml" Id="R820998ecc4ea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77d30dd84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7a7bbad04805" /><Relationship Type="http://schemas.openxmlformats.org/officeDocument/2006/relationships/theme" Target="/ppt/slideMasters/theme/theme1.xml" Id="R7af97ad78ce6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07a7bbad0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e3e720d41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1d3c4c00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3e94b909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e33ffd83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9d1df630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 KOMMUNE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33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