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8496a1bb1548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87c293ff564880"/>
  </p:sldMasterIdLst>
  <p:sldIdLst>
    <p:sldId xmlns:r="http://schemas.openxmlformats.org/officeDocument/2006/relationships" id="256" r:id="R9ec8780954994ea2"/>
    <p:sldId xmlns:r="http://schemas.openxmlformats.org/officeDocument/2006/relationships" id="257" r:id="Re2ffef1570bd441c"/>
    <p:sldId xmlns:r="http://schemas.openxmlformats.org/officeDocument/2006/relationships" id="258" r:id="Ra5de513ab5ee4780"/>
    <p:sldId xmlns:r="http://schemas.openxmlformats.org/officeDocument/2006/relationships" id="259" r:id="R8c7c39c1a53b472b"/>
    <p:sldId xmlns:r="http://schemas.openxmlformats.org/officeDocument/2006/relationships" id="260" r:id="R4bc3823a48d04c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87c293ff564880" /><Relationship Type="http://schemas.openxmlformats.org/officeDocument/2006/relationships/slide" Target="/ppt/slides/slide1.xml" Id="R9ec8780954994ea2" /><Relationship Type="http://schemas.openxmlformats.org/officeDocument/2006/relationships/slide" Target="/ppt/slides/slide2.xml" Id="Re2ffef1570bd441c" /><Relationship Type="http://schemas.openxmlformats.org/officeDocument/2006/relationships/slide" Target="/ppt/slides/slide3.xml" Id="Ra5de513ab5ee4780" /><Relationship Type="http://schemas.openxmlformats.org/officeDocument/2006/relationships/slide" Target="/ppt/slides/slide4.xml" Id="R8c7c39c1a53b472b" /><Relationship Type="http://schemas.openxmlformats.org/officeDocument/2006/relationships/slide" Target="/ppt/slides/slide5.xml" Id="R4bc3823a48d04c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6ca4f3190b41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96b6a58e741e8" /><Relationship Type="http://schemas.openxmlformats.org/officeDocument/2006/relationships/theme" Target="/ppt/slideMasters/theme/theme1.xml" Id="R2cf2076bebea48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496b6a58e741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96bb0386843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4c7f9e8994e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2e2128ea846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07d49d9184e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f1fd7c2bf46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GRIMSTAD KOMMUNE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Arendalsveien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4878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 25 03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postmottak@grimstad.kommune.no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www.grimstad.kommune.no/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864 964 702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 KOMMUNE</a:t>
            </a:r>
          </a:p>
        </p:txBody>
      </p:sp>
    </p:spTree>
  </p:cSld>
  <p:clrMapOvr>
    <a:masterClrMapping xmlns:a="http://schemas.openxmlformats.org/drawingml/2006/main"/>
  </p:clrMapOvr>
</p:sld>
</file>