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4dba39206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5ffad2cfd4cb6"/>
  </p:sldMasterIdLst>
  <p:sldIdLst>
    <p:sldId xmlns:r="http://schemas.openxmlformats.org/officeDocument/2006/relationships" id="256" r:id="R31d1a51d027341e3"/>
    <p:sldId xmlns:r="http://schemas.openxmlformats.org/officeDocument/2006/relationships" id="257" r:id="R9722721477ea4a6b"/>
    <p:sldId xmlns:r="http://schemas.openxmlformats.org/officeDocument/2006/relationships" id="258" r:id="Re7a3fecb3bf04891"/>
    <p:sldId xmlns:r="http://schemas.openxmlformats.org/officeDocument/2006/relationships" id="259" r:id="Ref2e7d0eb2544191"/>
    <p:sldId xmlns:r="http://schemas.openxmlformats.org/officeDocument/2006/relationships" id="260" r:id="R73f96c6e6f2d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5ffad2cfd4cb6" /><Relationship Type="http://schemas.openxmlformats.org/officeDocument/2006/relationships/slide" Target="/ppt/slides/slide1.xml" Id="R31d1a51d027341e3" /><Relationship Type="http://schemas.openxmlformats.org/officeDocument/2006/relationships/slide" Target="/ppt/slides/slide2.xml" Id="R9722721477ea4a6b" /><Relationship Type="http://schemas.openxmlformats.org/officeDocument/2006/relationships/slide" Target="/ppt/slides/slide3.xml" Id="Re7a3fecb3bf04891" /><Relationship Type="http://schemas.openxmlformats.org/officeDocument/2006/relationships/slide" Target="/ppt/slides/slide4.xml" Id="Ref2e7d0eb2544191" /><Relationship Type="http://schemas.openxmlformats.org/officeDocument/2006/relationships/slide" Target="/ppt/slides/slide5.xml" Id="R73f96c6e6f2d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c7b4ddfc8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c8d1120240f1" /><Relationship Type="http://schemas.openxmlformats.org/officeDocument/2006/relationships/theme" Target="/ppt/slideMasters/theme/theme1.xml" Id="R751e41224b52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fc8d11202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8eebe9f7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0d58bf66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3b74b854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f1544a71c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67b83c263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