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203bdc3f60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5927f28d5a459d"/>
  </p:sldMasterIdLst>
  <p:sldIdLst>
    <p:sldId xmlns:r="http://schemas.openxmlformats.org/officeDocument/2006/relationships" id="256" r:id="R3fbf33ac1cc24b7d"/>
    <p:sldId xmlns:r="http://schemas.openxmlformats.org/officeDocument/2006/relationships" id="257" r:id="Rbb3a9b579efc4649"/>
    <p:sldId xmlns:r="http://schemas.openxmlformats.org/officeDocument/2006/relationships" id="258" r:id="R99800112f90a4ed5"/>
    <p:sldId xmlns:r="http://schemas.openxmlformats.org/officeDocument/2006/relationships" id="259" r:id="Rf46e2b1a0a944dfd"/>
    <p:sldId xmlns:r="http://schemas.openxmlformats.org/officeDocument/2006/relationships" id="260" r:id="R35c9d6c4051b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927f28d5a459d" /><Relationship Type="http://schemas.openxmlformats.org/officeDocument/2006/relationships/slide" Target="/ppt/slides/slide1.xml" Id="R3fbf33ac1cc24b7d" /><Relationship Type="http://schemas.openxmlformats.org/officeDocument/2006/relationships/slide" Target="/ppt/slides/slide2.xml" Id="Rbb3a9b579efc4649" /><Relationship Type="http://schemas.openxmlformats.org/officeDocument/2006/relationships/slide" Target="/ppt/slides/slide3.xml" Id="R99800112f90a4ed5" /><Relationship Type="http://schemas.openxmlformats.org/officeDocument/2006/relationships/slide" Target="/ppt/slides/slide4.xml" Id="Rf46e2b1a0a944dfd" /><Relationship Type="http://schemas.openxmlformats.org/officeDocument/2006/relationships/slide" Target="/ppt/slides/slide5.xml" Id="R35c9d6c4051b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86754fb1947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2a5fc8a854cd6" /><Relationship Type="http://schemas.openxmlformats.org/officeDocument/2006/relationships/theme" Target="/ppt/slideMasters/theme/theme1.xml" Id="R3685d95a7a8b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2a5fc8a854c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a868e1d64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4e655f1b2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4f8254a3d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89817128747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12dfe5bfd4e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 KOMMUNE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postmottak@klepp.kommune.no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