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919839739a48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987d14004343d4"/>
  </p:sldMasterIdLst>
  <p:sldIdLst>
    <p:sldId xmlns:r="http://schemas.openxmlformats.org/officeDocument/2006/relationships" id="256" r:id="R778c7c5a4e7941ae"/>
    <p:sldId xmlns:r="http://schemas.openxmlformats.org/officeDocument/2006/relationships" id="257" r:id="R63f0ed181969412f"/>
    <p:sldId xmlns:r="http://schemas.openxmlformats.org/officeDocument/2006/relationships" id="258" r:id="Rce9e38fb2ea34c36"/>
    <p:sldId xmlns:r="http://schemas.openxmlformats.org/officeDocument/2006/relationships" id="259" r:id="R8831d92154964456"/>
    <p:sldId xmlns:r="http://schemas.openxmlformats.org/officeDocument/2006/relationships" id="260" r:id="Re97a68eebf514aef"/>
    <p:sldId xmlns:r="http://schemas.openxmlformats.org/officeDocument/2006/relationships" id="261" r:id="R5306f210b4734e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987d14004343d4" /><Relationship Type="http://schemas.openxmlformats.org/officeDocument/2006/relationships/slide" Target="/ppt/slides/slide1.xml" Id="R778c7c5a4e7941ae" /><Relationship Type="http://schemas.openxmlformats.org/officeDocument/2006/relationships/slide" Target="/ppt/slides/slide2.xml" Id="R63f0ed181969412f" /><Relationship Type="http://schemas.openxmlformats.org/officeDocument/2006/relationships/slide" Target="/ppt/slides/slide3.xml" Id="Rce9e38fb2ea34c36" /><Relationship Type="http://schemas.openxmlformats.org/officeDocument/2006/relationships/slide" Target="/ppt/slides/slide4.xml" Id="R8831d92154964456" /><Relationship Type="http://schemas.openxmlformats.org/officeDocument/2006/relationships/slide" Target="/ppt/slides/slide5.xml" Id="Re97a68eebf514aef" /><Relationship Type="http://schemas.openxmlformats.org/officeDocument/2006/relationships/slide" Target="/ppt/slides/slide6.xml" Id="R5306f210b4734e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c8e1ed9ded4b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b1f6be9194d5c" /><Relationship Type="http://schemas.openxmlformats.org/officeDocument/2006/relationships/theme" Target="/ppt/slideMasters/theme/theme1.xml" Id="R574d9964f98048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db1f6be9194d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1e3f7642b48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125c754f346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1a448243642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87520fa6843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79d70b8454a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a7138023243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HJELMELAND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Vågavegen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4130 Hjelmeland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75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postmottak@hjelmeland.kommune.no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www.hjelmeland.kommune.no/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864 979 092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