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f4a3f40df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8900f39ba149b4"/>
  </p:sldMasterIdLst>
  <p:sldIdLst>
    <p:sldId xmlns:r="http://schemas.openxmlformats.org/officeDocument/2006/relationships" id="256" r:id="R9c025b9e3d164239"/>
    <p:sldId xmlns:r="http://schemas.openxmlformats.org/officeDocument/2006/relationships" id="257" r:id="R43d375b2d8f44183"/>
    <p:sldId xmlns:r="http://schemas.openxmlformats.org/officeDocument/2006/relationships" id="258" r:id="Raed43d7e3e7e4bcc"/>
    <p:sldId xmlns:r="http://schemas.openxmlformats.org/officeDocument/2006/relationships" id="259" r:id="Rf4e685b7c8834453"/>
    <p:sldId xmlns:r="http://schemas.openxmlformats.org/officeDocument/2006/relationships" id="260" r:id="R6d7b758ec863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900f39ba149b4" /><Relationship Type="http://schemas.openxmlformats.org/officeDocument/2006/relationships/slide" Target="/ppt/slides/slide1.xml" Id="R9c025b9e3d164239" /><Relationship Type="http://schemas.openxmlformats.org/officeDocument/2006/relationships/slide" Target="/ppt/slides/slide2.xml" Id="R43d375b2d8f44183" /><Relationship Type="http://schemas.openxmlformats.org/officeDocument/2006/relationships/slide" Target="/ppt/slides/slide3.xml" Id="Raed43d7e3e7e4bcc" /><Relationship Type="http://schemas.openxmlformats.org/officeDocument/2006/relationships/slide" Target="/ppt/slides/slide4.xml" Id="Rf4e685b7c8834453" /><Relationship Type="http://schemas.openxmlformats.org/officeDocument/2006/relationships/slide" Target="/ppt/slides/slide5.xml" Id="R6d7b758ec863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6f0619c4e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254c6e90d472b" /><Relationship Type="http://schemas.openxmlformats.org/officeDocument/2006/relationships/theme" Target="/ppt/slideMasters/theme/theme1.xml" Id="R18dbaa37df164d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254c6e90d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ceeaf7d27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fbeb33d06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0cf69d7e0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076afdbf4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a297fdb1e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KOMMUNE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