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1278d9318f843a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ac6ab541d6a40ef"/>
  </p:sldMasterIdLst>
  <p:sldIdLst>
    <p:sldId xmlns:r="http://schemas.openxmlformats.org/officeDocument/2006/relationships" id="256" r:id="Ra29ae57a14774295"/>
    <p:sldId xmlns:r="http://schemas.openxmlformats.org/officeDocument/2006/relationships" id="257" r:id="R6608ecf2179c4e51"/>
    <p:sldId xmlns:r="http://schemas.openxmlformats.org/officeDocument/2006/relationships" id="258" r:id="R9675ed7db6464d5d"/>
    <p:sldId xmlns:r="http://schemas.openxmlformats.org/officeDocument/2006/relationships" id="259" r:id="R1050f691230d464b"/>
    <p:sldId xmlns:r="http://schemas.openxmlformats.org/officeDocument/2006/relationships" id="260" r:id="R455373fd45e3404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ac6ab541d6a40ef" /><Relationship Type="http://schemas.openxmlformats.org/officeDocument/2006/relationships/slide" Target="/ppt/slides/slide1.xml" Id="Ra29ae57a14774295" /><Relationship Type="http://schemas.openxmlformats.org/officeDocument/2006/relationships/slide" Target="/ppt/slides/slide2.xml" Id="R6608ecf2179c4e51" /><Relationship Type="http://schemas.openxmlformats.org/officeDocument/2006/relationships/slide" Target="/ppt/slides/slide3.xml" Id="R9675ed7db6464d5d" /><Relationship Type="http://schemas.openxmlformats.org/officeDocument/2006/relationships/slide" Target="/ppt/slides/slide4.xml" Id="R1050f691230d464b" /><Relationship Type="http://schemas.openxmlformats.org/officeDocument/2006/relationships/slide" Target="/ppt/slides/slide5.xml" Id="R455373fd45e3404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ca229f026ee47d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8ee12284524123" /><Relationship Type="http://schemas.openxmlformats.org/officeDocument/2006/relationships/theme" Target="/ppt/slideMasters/theme/theme1.xml" Id="Rc536113914f3471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b8ee1228452412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14c20e7e5a4a3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fff35f25e84bb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9b55ac778b490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612a522057495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c149497af047f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BARDU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BARDU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BARDU KOMMUNE ble etablert [år] og holder til i Bardu.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BARDU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BARDU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BARDU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Altevannsveien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9360 Bardu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77 18 52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postmottak@bardu.kommune.no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www.bardu.kommune.no/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864 993 982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BARDU KOMMUNE</a:t>
            </a:r>
          </a:p>
        </p:txBody>
      </p:sp>
    </p:spTree>
  </p:cSld>
  <p:clrMapOvr>
    <a:masterClrMapping xmlns:a="http://schemas.openxmlformats.org/drawingml/2006/main"/>
  </p:clrMapOvr>
</p:sld>
</file>