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0b583a6da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9d6972cbf4088"/>
  </p:sldMasterIdLst>
  <p:sldIdLst>
    <p:sldId xmlns:r="http://schemas.openxmlformats.org/officeDocument/2006/relationships" id="256" r:id="R0b836a4ec0744c67"/>
    <p:sldId xmlns:r="http://schemas.openxmlformats.org/officeDocument/2006/relationships" id="257" r:id="Ra7cd090e463747df"/>
    <p:sldId xmlns:r="http://schemas.openxmlformats.org/officeDocument/2006/relationships" id="258" r:id="R6f83a15743114b2d"/>
    <p:sldId xmlns:r="http://schemas.openxmlformats.org/officeDocument/2006/relationships" id="259" r:id="R5b92c330e6f84382"/>
    <p:sldId xmlns:r="http://schemas.openxmlformats.org/officeDocument/2006/relationships" id="260" r:id="Rafe0d43adc94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9d6972cbf4088" /><Relationship Type="http://schemas.openxmlformats.org/officeDocument/2006/relationships/slide" Target="/ppt/slides/slide1.xml" Id="R0b836a4ec0744c67" /><Relationship Type="http://schemas.openxmlformats.org/officeDocument/2006/relationships/slide" Target="/ppt/slides/slide2.xml" Id="Ra7cd090e463747df" /><Relationship Type="http://schemas.openxmlformats.org/officeDocument/2006/relationships/slide" Target="/ppt/slides/slide3.xml" Id="R6f83a15743114b2d" /><Relationship Type="http://schemas.openxmlformats.org/officeDocument/2006/relationships/slide" Target="/ppt/slides/slide4.xml" Id="R5b92c330e6f84382" /><Relationship Type="http://schemas.openxmlformats.org/officeDocument/2006/relationships/slide" Target="/ppt/slides/slide5.xml" Id="Rafe0d43adc94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e21ab7dd3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90fd54bf4574" /><Relationship Type="http://schemas.openxmlformats.org/officeDocument/2006/relationships/theme" Target="/ppt/slideMasters/theme/theme1.xml" Id="R290c3dd2f5a9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790fd54bf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9262ae7e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50b02d7c0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2f36419b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9cfeb001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c903b33d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KOMMUNE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