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a0a2a5c26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a76572af64b68"/>
  </p:sldMasterIdLst>
  <p:sldIdLst>
    <p:sldId xmlns:r="http://schemas.openxmlformats.org/officeDocument/2006/relationships" id="256" r:id="R0cd1ca43978447e0"/>
    <p:sldId xmlns:r="http://schemas.openxmlformats.org/officeDocument/2006/relationships" id="257" r:id="R94275dc1abb847bb"/>
    <p:sldId xmlns:r="http://schemas.openxmlformats.org/officeDocument/2006/relationships" id="258" r:id="R3178bd3c2b784f64"/>
    <p:sldId xmlns:r="http://schemas.openxmlformats.org/officeDocument/2006/relationships" id="259" r:id="R22e0a4048ad04f79"/>
    <p:sldId xmlns:r="http://schemas.openxmlformats.org/officeDocument/2006/relationships" id="260" r:id="R931a2fb70c83478c"/>
    <p:sldId xmlns:r="http://schemas.openxmlformats.org/officeDocument/2006/relationships" id="261" r:id="R7bf0c3aa58124d15"/>
    <p:sldId xmlns:r="http://schemas.openxmlformats.org/officeDocument/2006/relationships" id="262" r:id="Rbfe4e269fd04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a76572af64b68" /><Relationship Type="http://schemas.openxmlformats.org/officeDocument/2006/relationships/slide" Target="/ppt/slides/slide1.xml" Id="R0cd1ca43978447e0" /><Relationship Type="http://schemas.openxmlformats.org/officeDocument/2006/relationships/slide" Target="/ppt/slides/slide2.xml" Id="R94275dc1abb847bb" /><Relationship Type="http://schemas.openxmlformats.org/officeDocument/2006/relationships/slide" Target="/ppt/slides/slide3.xml" Id="R3178bd3c2b784f64" /><Relationship Type="http://schemas.openxmlformats.org/officeDocument/2006/relationships/slide" Target="/ppt/slides/slide4.xml" Id="R22e0a4048ad04f79" /><Relationship Type="http://schemas.openxmlformats.org/officeDocument/2006/relationships/slide" Target="/ppt/slides/slide5.xml" Id="R931a2fb70c83478c" /><Relationship Type="http://schemas.openxmlformats.org/officeDocument/2006/relationships/slide" Target="/ppt/slides/slide6.xml" Id="R7bf0c3aa58124d15" /><Relationship Type="http://schemas.openxmlformats.org/officeDocument/2006/relationships/slide" Target="/ppt/slides/slide7.xml" Id="Rbfe4e269fd04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61e85ba01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9e1054c74e90" /><Relationship Type="http://schemas.openxmlformats.org/officeDocument/2006/relationships/theme" Target="/ppt/slideMasters/theme/theme1.xml" Id="Rf81fd3e14fae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89e1054c7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724719e0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7dffce12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5a41148c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eccedd8d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575305890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8b38d31b7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d1b742bb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52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19 964 822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865 561 202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