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0c12b3d47047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5a991f44604ddc"/>
  </p:sldMasterIdLst>
  <p:sldIdLst>
    <p:sldId xmlns:r="http://schemas.openxmlformats.org/officeDocument/2006/relationships" id="256" r:id="Ra5982f0aa1f54878"/>
    <p:sldId xmlns:r="http://schemas.openxmlformats.org/officeDocument/2006/relationships" id="257" r:id="Rc23cba5c8e074efe"/>
    <p:sldId xmlns:r="http://schemas.openxmlformats.org/officeDocument/2006/relationships" id="258" r:id="R19374c155b3f4d6a"/>
    <p:sldId xmlns:r="http://schemas.openxmlformats.org/officeDocument/2006/relationships" id="259" r:id="Rcfdee639758c480b"/>
    <p:sldId xmlns:r="http://schemas.openxmlformats.org/officeDocument/2006/relationships" id="260" r:id="R48d75eb2e3674cb0"/>
    <p:sldId xmlns:r="http://schemas.openxmlformats.org/officeDocument/2006/relationships" id="261" r:id="R9025bb91e86e4b70"/>
    <p:sldId xmlns:r="http://schemas.openxmlformats.org/officeDocument/2006/relationships" id="262" r:id="Rf11cc077b02046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5a991f44604ddc" /><Relationship Type="http://schemas.openxmlformats.org/officeDocument/2006/relationships/slide" Target="/ppt/slides/slide1.xml" Id="Ra5982f0aa1f54878" /><Relationship Type="http://schemas.openxmlformats.org/officeDocument/2006/relationships/slide" Target="/ppt/slides/slide2.xml" Id="Rc23cba5c8e074efe" /><Relationship Type="http://schemas.openxmlformats.org/officeDocument/2006/relationships/slide" Target="/ppt/slides/slide3.xml" Id="R19374c155b3f4d6a" /><Relationship Type="http://schemas.openxmlformats.org/officeDocument/2006/relationships/slide" Target="/ppt/slides/slide4.xml" Id="Rcfdee639758c480b" /><Relationship Type="http://schemas.openxmlformats.org/officeDocument/2006/relationships/slide" Target="/ppt/slides/slide5.xml" Id="R48d75eb2e3674cb0" /><Relationship Type="http://schemas.openxmlformats.org/officeDocument/2006/relationships/slide" Target="/ppt/slides/slide6.xml" Id="R9025bb91e86e4b70" /><Relationship Type="http://schemas.openxmlformats.org/officeDocument/2006/relationships/slide" Target="/ppt/slides/slide7.xml" Id="Rf11cc077b02046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cd9150f24844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21ab7b2504565" /><Relationship Type="http://schemas.openxmlformats.org/officeDocument/2006/relationships/theme" Target="/ppt/slideMasters/theme/theme1.xml" Id="R1814ca1b70d745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c21ab7b25045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d96a7d59a46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4947cefc149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8a660639240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1bf85c8cc4e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31e8a3bd744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1949aab694e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c25518b0e49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CC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 EIENDOM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118 241 444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72 881 247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127 025 672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950 413 438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2 945 254 418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senterleder@cc-gjovik.no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866 083 932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EIENDOM AS</a:t>
            </a:r>
          </a:p>
        </p:txBody>
      </p:sp>
    </p:spTree>
  </p:cSld>
  <p:clrMapOvr>
    <a:masterClrMapping xmlns:a="http://schemas.openxmlformats.org/drawingml/2006/main"/>
  </p:clrMapOvr>
</p:sld>
</file>