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16528d8b1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9fe010ad74e23"/>
  </p:sldMasterIdLst>
  <p:sldIdLst>
    <p:sldId xmlns:r="http://schemas.openxmlformats.org/officeDocument/2006/relationships" id="256" r:id="R775af1ee7950458b"/>
    <p:sldId xmlns:r="http://schemas.openxmlformats.org/officeDocument/2006/relationships" id="257" r:id="Rd77646ca4d724f99"/>
    <p:sldId xmlns:r="http://schemas.openxmlformats.org/officeDocument/2006/relationships" id="258" r:id="R207f3747fa0d41eb"/>
    <p:sldId xmlns:r="http://schemas.openxmlformats.org/officeDocument/2006/relationships" id="259" r:id="Refbc0211c81c4470"/>
    <p:sldId xmlns:r="http://schemas.openxmlformats.org/officeDocument/2006/relationships" id="260" r:id="R230984b54eea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9fe010ad74e23" /><Relationship Type="http://schemas.openxmlformats.org/officeDocument/2006/relationships/slide" Target="/ppt/slides/slide1.xml" Id="R775af1ee7950458b" /><Relationship Type="http://schemas.openxmlformats.org/officeDocument/2006/relationships/slide" Target="/ppt/slides/slide2.xml" Id="Rd77646ca4d724f99" /><Relationship Type="http://schemas.openxmlformats.org/officeDocument/2006/relationships/slide" Target="/ppt/slides/slide3.xml" Id="R207f3747fa0d41eb" /><Relationship Type="http://schemas.openxmlformats.org/officeDocument/2006/relationships/slide" Target="/ppt/slides/slide4.xml" Id="Refbc0211c81c4470" /><Relationship Type="http://schemas.openxmlformats.org/officeDocument/2006/relationships/slide" Target="/ppt/slides/slide5.xml" Id="R230984b54eea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6facbe7cd41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8110b37e24038" /><Relationship Type="http://schemas.openxmlformats.org/officeDocument/2006/relationships/theme" Target="/ppt/slideMasters/theme/theme1.xml" Id="Rd186dd3ec736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8110b37e2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a8a9c5204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33d44c456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672ef4ff1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aad9af93947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718c52fb2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BAPTISTKIRKEN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BAPTISTKIRKEN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870 262 272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