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ff82eabeb42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f356e67e194993"/>
  </p:sldMasterIdLst>
  <p:sldIdLst>
    <p:sldId xmlns:r="http://schemas.openxmlformats.org/officeDocument/2006/relationships" id="256" r:id="Rc3af394800334a54"/>
    <p:sldId xmlns:r="http://schemas.openxmlformats.org/officeDocument/2006/relationships" id="257" r:id="R6b1c29d3462845e0"/>
    <p:sldId xmlns:r="http://schemas.openxmlformats.org/officeDocument/2006/relationships" id="258" r:id="R0bf6f4c4d2eb4a20"/>
    <p:sldId xmlns:r="http://schemas.openxmlformats.org/officeDocument/2006/relationships" id="259" r:id="Re0a8d3ca495849fd"/>
    <p:sldId xmlns:r="http://schemas.openxmlformats.org/officeDocument/2006/relationships" id="260" r:id="R2f4c3d5f48a5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356e67e194993" /><Relationship Type="http://schemas.openxmlformats.org/officeDocument/2006/relationships/slide" Target="/ppt/slides/slide1.xml" Id="Rc3af394800334a54" /><Relationship Type="http://schemas.openxmlformats.org/officeDocument/2006/relationships/slide" Target="/ppt/slides/slide2.xml" Id="R6b1c29d3462845e0" /><Relationship Type="http://schemas.openxmlformats.org/officeDocument/2006/relationships/slide" Target="/ppt/slides/slide3.xml" Id="R0bf6f4c4d2eb4a20" /><Relationship Type="http://schemas.openxmlformats.org/officeDocument/2006/relationships/slide" Target="/ppt/slides/slide4.xml" Id="Re0a8d3ca495849fd" /><Relationship Type="http://schemas.openxmlformats.org/officeDocument/2006/relationships/slide" Target="/ppt/slides/slide5.xml" Id="R2f4c3d5f48a5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e2dbd5b89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91fff655b48a6" /><Relationship Type="http://schemas.openxmlformats.org/officeDocument/2006/relationships/theme" Target="/ppt/slideMasters/theme/theme1.xml" Id="R03eb0944e28a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91fff655b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89d8f750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2ba1003a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bf826ee1b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a98ca33f9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c9d59e240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 KOMMUNE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Vålgutua 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42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postmottak@vaaler-he.kommune.no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www.vaaler-he.kommune.no/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871 034 222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KOMMUNE</a:t>
            </a:r>
          </a:p>
        </p:txBody>
      </p:sp>
    </p:spTree>
  </p:cSld>
  <p:clrMapOvr>
    <a:masterClrMapping xmlns:a="http://schemas.openxmlformats.org/drawingml/2006/main"/>
  </p:clrMapOvr>
</p:sld>
</file>