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0095ff940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c05de26fb48f6"/>
  </p:sldMasterIdLst>
  <p:sldIdLst>
    <p:sldId xmlns:r="http://schemas.openxmlformats.org/officeDocument/2006/relationships" id="256" r:id="Rec8b5e5b50644af7"/>
    <p:sldId xmlns:r="http://schemas.openxmlformats.org/officeDocument/2006/relationships" id="257" r:id="Rc5d75eb457ee47c7"/>
    <p:sldId xmlns:r="http://schemas.openxmlformats.org/officeDocument/2006/relationships" id="258" r:id="R461df74eb48141ca"/>
    <p:sldId xmlns:r="http://schemas.openxmlformats.org/officeDocument/2006/relationships" id="259" r:id="R04b391c9c754481a"/>
    <p:sldId xmlns:r="http://schemas.openxmlformats.org/officeDocument/2006/relationships" id="260" r:id="R117b30b45aeb47a6"/>
    <p:sldId xmlns:r="http://schemas.openxmlformats.org/officeDocument/2006/relationships" id="261" r:id="R9dcfc0d000704a13"/>
    <p:sldId xmlns:r="http://schemas.openxmlformats.org/officeDocument/2006/relationships" id="262" r:id="R1fb2e18ebe38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c05de26fb48f6" /><Relationship Type="http://schemas.openxmlformats.org/officeDocument/2006/relationships/slide" Target="/ppt/slides/slide1.xml" Id="Rec8b5e5b50644af7" /><Relationship Type="http://schemas.openxmlformats.org/officeDocument/2006/relationships/slide" Target="/ppt/slides/slide2.xml" Id="Rc5d75eb457ee47c7" /><Relationship Type="http://schemas.openxmlformats.org/officeDocument/2006/relationships/slide" Target="/ppt/slides/slide3.xml" Id="R461df74eb48141ca" /><Relationship Type="http://schemas.openxmlformats.org/officeDocument/2006/relationships/slide" Target="/ppt/slides/slide4.xml" Id="R04b391c9c754481a" /><Relationship Type="http://schemas.openxmlformats.org/officeDocument/2006/relationships/slide" Target="/ppt/slides/slide5.xml" Id="R117b30b45aeb47a6" /><Relationship Type="http://schemas.openxmlformats.org/officeDocument/2006/relationships/slide" Target="/ppt/slides/slide6.xml" Id="R9dcfc0d000704a13" /><Relationship Type="http://schemas.openxmlformats.org/officeDocument/2006/relationships/slide" Target="/ppt/slides/slide7.xml" Id="R1fb2e18ebe38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e369ab91f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f239dbcc4342" /><Relationship Type="http://schemas.openxmlformats.org/officeDocument/2006/relationships/theme" Target="/ppt/slideMasters/theme/theme1.xml" Id="R10fb360db49b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df239dbcc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4a3a698ad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23928640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0744ec07e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694f32a1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cc972859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af08ee5bb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be010c67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176 191 306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180 662 507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POLLUX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CRISTINE NATVIG ASPELIN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871 157 472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