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727ee0eff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a1c5757a74045"/>
  </p:sldMasterIdLst>
  <p:sldIdLst>
    <p:sldId xmlns:r="http://schemas.openxmlformats.org/officeDocument/2006/relationships" id="256" r:id="R01c41ad34fd341fb"/>
    <p:sldId xmlns:r="http://schemas.openxmlformats.org/officeDocument/2006/relationships" id="257" r:id="R6216e072a37f4daf"/>
    <p:sldId xmlns:r="http://schemas.openxmlformats.org/officeDocument/2006/relationships" id="258" r:id="R1dd28adf98d04016"/>
    <p:sldId xmlns:r="http://schemas.openxmlformats.org/officeDocument/2006/relationships" id="259" r:id="Rac5eb42cbf3a41ae"/>
    <p:sldId xmlns:r="http://schemas.openxmlformats.org/officeDocument/2006/relationships" id="260" r:id="R9010f8a73b8a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a1c5757a74045" /><Relationship Type="http://schemas.openxmlformats.org/officeDocument/2006/relationships/slide" Target="/ppt/slides/slide1.xml" Id="R01c41ad34fd341fb" /><Relationship Type="http://schemas.openxmlformats.org/officeDocument/2006/relationships/slide" Target="/ppt/slides/slide2.xml" Id="R6216e072a37f4daf" /><Relationship Type="http://schemas.openxmlformats.org/officeDocument/2006/relationships/slide" Target="/ppt/slides/slide3.xml" Id="R1dd28adf98d04016" /><Relationship Type="http://schemas.openxmlformats.org/officeDocument/2006/relationships/slide" Target="/ppt/slides/slide4.xml" Id="Rac5eb42cbf3a41ae" /><Relationship Type="http://schemas.openxmlformats.org/officeDocument/2006/relationships/slide" Target="/ppt/slides/slide5.xml" Id="R9010f8a73b8a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3875e87ea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24aee3f7404f" /><Relationship Type="http://schemas.openxmlformats.org/officeDocument/2006/relationships/theme" Target="/ppt/slideMasters/theme/theme1.xml" Id="Rc8a2f344c9c5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e24aee3f7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545d53a6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cea60114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6c63644c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475562c76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b63307b9f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MÅLLAG OG UNGDOMSLAG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