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37e798376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3a88e5cfd4ff8"/>
  </p:sldMasterIdLst>
  <p:sldIdLst>
    <p:sldId xmlns:r="http://schemas.openxmlformats.org/officeDocument/2006/relationships" id="256" r:id="Rc6491fec5fd5472d"/>
    <p:sldId xmlns:r="http://schemas.openxmlformats.org/officeDocument/2006/relationships" id="257" r:id="R1f9992ab37a847f5"/>
    <p:sldId xmlns:r="http://schemas.openxmlformats.org/officeDocument/2006/relationships" id="258" r:id="Rf95c04546b194a90"/>
    <p:sldId xmlns:r="http://schemas.openxmlformats.org/officeDocument/2006/relationships" id="259" r:id="Raf007e8677ff4b13"/>
    <p:sldId xmlns:r="http://schemas.openxmlformats.org/officeDocument/2006/relationships" id="260" r:id="R54d7ca0e56c948f4"/>
    <p:sldId xmlns:r="http://schemas.openxmlformats.org/officeDocument/2006/relationships" id="261" r:id="R21e384ce247f4b81"/>
    <p:sldId xmlns:r="http://schemas.openxmlformats.org/officeDocument/2006/relationships" id="262" r:id="R7cc194318739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3a88e5cfd4ff8" /><Relationship Type="http://schemas.openxmlformats.org/officeDocument/2006/relationships/slide" Target="/ppt/slides/slide1.xml" Id="Rc6491fec5fd5472d" /><Relationship Type="http://schemas.openxmlformats.org/officeDocument/2006/relationships/slide" Target="/ppt/slides/slide2.xml" Id="R1f9992ab37a847f5" /><Relationship Type="http://schemas.openxmlformats.org/officeDocument/2006/relationships/slide" Target="/ppt/slides/slide3.xml" Id="Rf95c04546b194a90" /><Relationship Type="http://schemas.openxmlformats.org/officeDocument/2006/relationships/slide" Target="/ppt/slides/slide4.xml" Id="Raf007e8677ff4b13" /><Relationship Type="http://schemas.openxmlformats.org/officeDocument/2006/relationships/slide" Target="/ppt/slides/slide5.xml" Id="R54d7ca0e56c948f4" /><Relationship Type="http://schemas.openxmlformats.org/officeDocument/2006/relationships/slide" Target="/ppt/slides/slide6.xml" Id="R21e384ce247f4b81" /><Relationship Type="http://schemas.openxmlformats.org/officeDocument/2006/relationships/slide" Target="/ppt/slides/slide7.xml" Id="R7cc194318739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d6f1fa2e0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78ff39b094123" /><Relationship Type="http://schemas.openxmlformats.org/officeDocument/2006/relationships/theme" Target="/ppt/slideMasters/theme/theme1.xml" Id="R116d54b9ba6d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78ff39b09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aa00f63d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cf89f81c8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fde2f32e0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cc6774eb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344ee6755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b1cb7b6e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66dc0614b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ARCATUM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ARCATUM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9 023 232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7 261 572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110 081 041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45 47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872 409 572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ARCATUM AS</a:t>
            </a:r>
          </a:p>
        </p:txBody>
      </p:sp>
    </p:spTree>
  </p:cSld>
  <p:clrMapOvr>
    <a:masterClrMapping xmlns:a="http://schemas.openxmlformats.org/drawingml/2006/main"/>
  </p:clrMapOvr>
</p:sld>
</file>