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edae71bf7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a9cc9c26445d4"/>
  </p:sldMasterIdLst>
  <p:sldIdLst>
    <p:sldId xmlns:r="http://schemas.openxmlformats.org/officeDocument/2006/relationships" id="256" r:id="Rc25b97fb3b364126"/>
    <p:sldId xmlns:r="http://schemas.openxmlformats.org/officeDocument/2006/relationships" id="257" r:id="R6e990f26093e4fdd"/>
    <p:sldId xmlns:r="http://schemas.openxmlformats.org/officeDocument/2006/relationships" id="258" r:id="R48881a30f8854768"/>
    <p:sldId xmlns:r="http://schemas.openxmlformats.org/officeDocument/2006/relationships" id="259" r:id="Rd7d6e5856f724b5c"/>
    <p:sldId xmlns:r="http://schemas.openxmlformats.org/officeDocument/2006/relationships" id="260" r:id="Rc03919babeb24fd8"/>
    <p:sldId xmlns:r="http://schemas.openxmlformats.org/officeDocument/2006/relationships" id="261" r:id="Rb7a6b3e406794482"/>
    <p:sldId xmlns:r="http://schemas.openxmlformats.org/officeDocument/2006/relationships" id="262" r:id="R6742e633fc0c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a9cc9c26445d4" /><Relationship Type="http://schemas.openxmlformats.org/officeDocument/2006/relationships/slide" Target="/ppt/slides/slide1.xml" Id="Rc25b97fb3b364126" /><Relationship Type="http://schemas.openxmlformats.org/officeDocument/2006/relationships/slide" Target="/ppt/slides/slide2.xml" Id="R6e990f26093e4fdd" /><Relationship Type="http://schemas.openxmlformats.org/officeDocument/2006/relationships/slide" Target="/ppt/slides/slide3.xml" Id="R48881a30f8854768" /><Relationship Type="http://schemas.openxmlformats.org/officeDocument/2006/relationships/slide" Target="/ppt/slides/slide4.xml" Id="Rd7d6e5856f724b5c" /><Relationship Type="http://schemas.openxmlformats.org/officeDocument/2006/relationships/slide" Target="/ppt/slides/slide5.xml" Id="Rc03919babeb24fd8" /><Relationship Type="http://schemas.openxmlformats.org/officeDocument/2006/relationships/slide" Target="/ppt/slides/slide6.xml" Id="Rb7a6b3e406794482" /><Relationship Type="http://schemas.openxmlformats.org/officeDocument/2006/relationships/slide" Target="/ppt/slides/slide7.xml" Id="R6742e633fc0c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c1313017d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660d738a4041" /><Relationship Type="http://schemas.openxmlformats.org/officeDocument/2006/relationships/theme" Target="/ppt/slideMasters/theme/theme1.xml" Id="R35522b7b27c0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8660d738a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9b78bd539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625ec8fd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61e10c3e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09b2e17ff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3ec67d74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62a95e8c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53de2c5f1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STOREGGA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STOREGGA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11 405 931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49 769 032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49 899 587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HARTVIK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Andslimoen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874 531 642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