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3a7238005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0667817ef4d18"/>
  </p:sldMasterIdLst>
  <p:sldIdLst>
    <p:sldId xmlns:r="http://schemas.openxmlformats.org/officeDocument/2006/relationships" id="256" r:id="R025d2d5aed7b448b"/>
    <p:sldId xmlns:r="http://schemas.openxmlformats.org/officeDocument/2006/relationships" id="257" r:id="Rad6b27c9efc14dea"/>
    <p:sldId xmlns:r="http://schemas.openxmlformats.org/officeDocument/2006/relationships" id="258" r:id="Ra27b6a678f6c44ce"/>
    <p:sldId xmlns:r="http://schemas.openxmlformats.org/officeDocument/2006/relationships" id="259" r:id="R9e6ecd95ad7c4c74"/>
    <p:sldId xmlns:r="http://schemas.openxmlformats.org/officeDocument/2006/relationships" id="260" r:id="Ra17267877cbe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0667817ef4d18" /><Relationship Type="http://schemas.openxmlformats.org/officeDocument/2006/relationships/slide" Target="/ppt/slides/slide1.xml" Id="R025d2d5aed7b448b" /><Relationship Type="http://schemas.openxmlformats.org/officeDocument/2006/relationships/slide" Target="/ppt/slides/slide2.xml" Id="Rad6b27c9efc14dea" /><Relationship Type="http://schemas.openxmlformats.org/officeDocument/2006/relationships/slide" Target="/ppt/slides/slide3.xml" Id="Ra27b6a678f6c44ce" /><Relationship Type="http://schemas.openxmlformats.org/officeDocument/2006/relationships/slide" Target="/ppt/slides/slide4.xml" Id="R9e6ecd95ad7c4c74" /><Relationship Type="http://schemas.openxmlformats.org/officeDocument/2006/relationships/slide" Target="/ppt/slides/slide5.xml" Id="Ra17267877cbe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ce3b5ad71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2ec0ee42f4733" /><Relationship Type="http://schemas.openxmlformats.org/officeDocument/2006/relationships/theme" Target="/ppt/slideMasters/theme/theme1.xml" Id="Re318ed30adf7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2ec0ee42f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da4235958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94651e8c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dd1f4ef0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14988632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df0824bd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IDRETTSLAG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therese.bustad@gmail.com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www.nedstrandil.com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874 815 322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