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ef8c59f894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8a8e7d6d1c4a27"/>
  </p:sldMasterIdLst>
  <p:sldIdLst>
    <p:sldId xmlns:r="http://schemas.openxmlformats.org/officeDocument/2006/relationships" id="256" r:id="R908ba60468794f0c"/>
    <p:sldId xmlns:r="http://schemas.openxmlformats.org/officeDocument/2006/relationships" id="257" r:id="R32039df8097c480e"/>
    <p:sldId xmlns:r="http://schemas.openxmlformats.org/officeDocument/2006/relationships" id="258" r:id="R197f7b77c8364a9f"/>
    <p:sldId xmlns:r="http://schemas.openxmlformats.org/officeDocument/2006/relationships" id="259" r:id="Rf35c305082de47f9"/>
    <p:sldId xmlns:r="http://schemas.openxmlformats.org/officeDocument/2006/relationships" id="260" r:id="Rca287bb1fe024575"/>
    <p:sldId xmlns:r="http://schemas.openxmlformats.org/officeDocument/2006/relationships" id="261" r:id="R1bd7da4c86684ac3"/>
    <p:sldId xmlns:r="http://schemas.openxmlformats.org/officeDocument/2006/relationships" id="262" r:id="Raa61500c2f9443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a8e7d6d1c4a27" /><Relationship Type="http://schemas.openxmlformats.org/officeDocument/2006/relationships/slide" Target="/ppt/slides/slide1.xml" Id="R908ba60468794f0c" /><Relationship Type="http://schemas.openxmlformats.org/officeDocument/2006/relationships/slide" Target="/ppt/slides/slide2.xml" Id="R32039df8097c480e" /><Relationship Type="http://schemas.openxmlformats.org/officeDocument/2006/relationships/slide" Target="/ppt/slides/slide3.xml" Id="R197f7b77c8364a9f" /><Relationship Type="http://schemas.openxmlformats.org/officeDocument/2006/relationships/slide" Target="/ppt/slides/slide4.xml" Id="Rf35c305082de47f9" /><Relationship Type="http://schemas.openxmlformats.org/officeDocument/2006/relationships/slide" Target="/ppt/slides/slide5.xml" Id="Rca287bb1fe024575" /><Relationship Type="http://schemas.openxmlformats.org/officeDocument/2006/relationships/slide" Target="/ppt/slides/slide6.xml" Id="R1bd7da4c86684ac3" /><Relationship Type="http://schemas.openxmlformats.org/officeDocument/2006/relationships/slide" Target="/ppt/slides/slide7.xml" Id="Raa61500c2f9443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7e49dd3e3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0c5c116e54567" /><Relationship Type="http://schemas.openxmlformats.org/officeDocument/2006/relationships/theme" Target="/ppt/slideMasters/theme/theme1.xml" Id="R9d53f5f935514d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c0c5c116e545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ee5b2a3a7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173fcc816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da4f3d67c44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385d1fc3a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655cea7b4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57c22d44c4b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eb9061b14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HEGGMO AS ble etablert [år] og holder til i Bardufoss.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76 797 227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20 080 256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HEGGMO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HARALD SEROWY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Heggelia, Rustaveien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9325 Bardufoss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30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875 333 402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