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308979252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172e3819244e9d"/>
  </p:sldMasterIdLst>
  <p:sldIdLst>
    <p:sldId xmlns:r="http://schemas.openxmlformats.org/officeDocument/2006/relationships" id="256" r:id="R1f7305c802434b9d"/>
    <p:sldId xmlns:r="http://schemas.openxmlformats.org/officeDocument/2006/relationships" id="257" r:id="R21c011be997b4ed4"/>
    <p:sldId xmlns:r="http://schemas.openxmlformats.org/officeDocument/2006/relationships" id="258" r:id="Rcbaec01070dc42cf"/>
    <p:sldId xmlns:r="http://schemas.openxmlformats.org/officeDocument/2006/relationships" id="259" r:id="R92a13cabbeb84fff"/>
    <p:sldId xmlns:r="http://schemas.openxmlformats.org/officeDocument/2006/relationships" id="260" r:id="R933fdcf462a5496f"/>
    <p:sldId xmlns:r="http://schemas.openxmlformats.org/officeDocument/2006/relationships" id="261" r:id="Rdd209ad253594861"/>
    <p:sldId xmlns:r="http://schemas.openxmlformats.org/officeDocument/2006/relationships" id="262" r:id="R6b81dfb3d51041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72e3819244e9d" /><Relationship Type="http://schemas.openxmlformats.org/officeDocument/2006/relationships/slide" Target="/ppt/slides/slide1.xml" Id="R1f7305c802434b9d" /><Relationship Type="http://schemas.openxmlformats.org/officeDocument/2006/relationships/slide" Target="/ppt/slides/slide2.xml" Id="R21c011be997b4ed4" /><Relationship Type="http://schemas.openxmlformats.org/officeDocument/2006/relationships/slide" Target="/ppt/slides/slide3.xml" Id="Rcbaec01070dc42cf" /><Relationship Type="http://schemas.openxmlformats.org/officeDocument/2006/relationships/slide" Target="/ppt/slides/slide4.xml" Id="R92a13cabbeb84fff" /><Relationship Type="http://schemas.openxmlformats.org/officeDocument/2006/relationships/slide" Target="/ppt/slides/slide5.xml" Id="R933fdcf462a5496f" /><Relationship Type="http://schemas.openxmlformats.org/officeDocument/2006/relationships/slide" Target="/ppt/slides/slide6.xml" Id="Rdd209ad253594861" /><Relationship Type="http://schemas.openxmlformats.org/officeDocument/2006/relationships/slide" Target="/ppt/slides/slide7.xml" Id="R6b81dfb3d51041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fd3555d0b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2ecde4cc54bca" /><Relationship Type="http://schemas.openxmlformats.org/officeDocument/2006/relationships/theme" Target="/ppt/slideMasters/theme/theme1.xml" Id="R5b384d30f3c544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2ecde4cc54b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6ca68eead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69e65e9b646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74d1df68b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70e42f83b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6119df4fe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d1b101e8948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941df5037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REVISIONSBUREAUET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REVISIONSBUREAUET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REVISIONSBUREAUET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REVISIONSBUREAUET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REVISIONSBUREAUET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REVISIONSBUREAUET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13 203 740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1 244 775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7 858 103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REVISIONSBUREAUET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FINN-JARLE LUND MATHISEN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BECK ANDERSEN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HARALD JØRGENSEN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REVISIONSBUREAUET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Mølleparken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05 94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post@rbas.no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875 868 632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REVISIONSBUREAUET AS</a:t>
            </a:r>
          </a:p>
        </p:txBody>
      </p:sp>
    </p:spTree>
  </p:cSld>
  <p:clrMapOvr>
    <a:masterClrMapping xmlns:a="http://schemas.openxmlformats.org/drawingml/2006/main"/>
  </p:clrMapOvr>
</p:sld>
</file>