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d39e99de9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feec3e7894d22"/>
  </p:sldMasterIdLst>
  <p:sldIdLst>
    <p:sldId xmlns:r="http://schemas.openxmlformats.org/officeDocument/2006/relationships" id="256" r:id="R277fee5a4c5e4918"/>
    <p:sldId xmlns:r="http://schemas.openxmlformats.org/officeDocument/2006/relationships" id="257" r:id="Rfd68618f513d4483"/>
    <p:sldId xmlns:r="http://schemas.openxmlformats.org/officeDocument/2006/relationships" id="258" r:id="Rab4d571e7e4b46a9"/>
    <p:sldId xmlns:r="http://schemas.openxmlformats.org/officeDocument/2006/relationships" id="259" r:id="R41dbe793dbc44453"/>
    <p:sldId xmlns:r="http://schemas.openxmlformats.org/officeDocument/2006/relationships" id="260" r:id="R76a768e58c5c486f"/>
    <p:sldId xmlns:r="http://schemas.openxmlformats.org/officeDocument/2006/relationships" id="261" r:id="Rcd9f10a6f7d6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feec3e7894d22" /><Relationship Type="http://schemas.openxmlformats.org/officeDocument/2006/relationships/slide" Target="/ppt/slides/slide1.xml" Id="R277fee5a4c5e4918" /><Relationship Type="http://schemas.openxmlformats.org/officeDocument/2006/relationships/slide" Target="/ppt/slides/slide2.xml" Id="Rfd68618f513d4483" /><Relationship Type="http://schemas.openxmlformats.org/officeDocument/2006/relationships/slide" Target="/ppt/slides/slide3.xml" Id="Rab4d571e7e4b46a9" /><Relationship Type="http://schemas.openxmlformats.org/officeDocument/2006/relationships/slide" Target="/ppt/slides/slide4.xml" Id="R41dbe793dbc44453" /><Relationship Type="http://schemas.openxmlformats.org/officeDocument/2006/relationships/slide" Target="/ppt/slides/slide5.xml" Id="R76a768e58c5c486f" /><Relationship Type="http://schemas.openxmlformats.org/officeDocument/2006/relationships/slide" Target="/ppt/slides/slide6.xml" Id="Rcd9f10a6f7d6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d8744373a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a46accfb482d" /><Relationship Type="http://schemas.openxmlformats.org/officeDocument/2006/relationships/theme" Target="/ppt/slideMasters/theme/theme1.xml" Id="R878d3eb455e3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1a46accfb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3d5c36f4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6240ec03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36128ce77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2b06a9ec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641063b8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2b4adef3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JOHANSEN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JOHANSEN REVISJON ANS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875 962 752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