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306b67a03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9104a4c0d4aec"/>
  </p:sldMasterIdLst>
  <p:sldIdLst>
    <p:sldId xmlns:r="http://schemas.openxmlformats.org/officeDocument/2006/relationships" id="256" r:id="Rc769bfe74b424a09"/>
    <p:sldId xmlns:r="http://schemas.openxmlformats.org/officeDocument/2006/relationships" id="257" r:id="R32d2d1832dc6496f"/>
    <p:sldId xmlns:r="http://schemas.openxmlformats.org/officeDocument/2006/relationships" id="258" r:id="R370f68070e4e49bf"/>
    <p:sldId xmlns:r="http://schemas.openxmlformats.org/officeDocument/2006/relationships" id="259" r:id="Ra6ec91e3eeb84458"/>
    <p:sldId xmlns:r="http://schemas.openxmlformats.org/officeDocument/2006/relationships" id="260" r:id="R634e26b45a8544ea"/>
    <p:sldId xmlns:r="http://schemas.openxmlformats.org/officeDocument/2006/relationships" id="261" r:id="R824a233cc9e742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9104a4c0d4aec" /><Relationship Type="http://schemas.openxmlformats.org/officeDocument/2006/relationships/slide" Target="/ppt/slides/slide1.xml" Id="Rc769bfe74b424a09" /><Relationship Type="http://schemas.openxmlformats.org/officeDocument/2006/relationships/slide" Target="/ppt/slides/slide2.xml" Id="R32d2d1832dc6496f" /><Relationship Type="http://schemas.openxmlformats.org/officeDocument/2006/relationships/slide" Target="/ppt/slides/slide3.xml" Id="R370f68070e4e49bf" /><Relationship Type="http://schemas.openxmlformats.org/officeDocument/2006/relationships/slide" Target="/ppt/slides/slide4.xml" Id="Ra6ec91e3eeb84458" /><Relationship Type="http://schemas.openxmlformats.org/officeDocument/2006/relationships/slide" Target="/ppt/slides/slide5.xml" Id="R634e26b45a8544ea" /><Relationship Type="http://schemas.openxmlformats.org/officeDocument/2006/relationships/slide" Target="/ppt/slides/slide6.xml" Id="R824a233cc9e742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6f77bcdd84e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0e811c238476a" /><Relationship Type="http://schemas.openxmlformats.org/officeDocument/2006/relationships/theme" Target="/ppt/slideMasters/theme/theme1.xml" Id="R2e331fb280e3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80e811c238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3c506e04f40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d621d3e2241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a07de1cf1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a9c96f3dc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74b2f47cd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52addd559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OSLO LILLE INDREMISJON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OSLO LILLE INDREMISJON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2 475 649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2 068 967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11 967 896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11 967 896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Uttberg, Sørengkaia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876 007 622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