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ae24818e9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4ae1825104bde"/>
  </p:sldMasterIdLst>
  <p:sldIdLst>
    <p:sldId xmlns:r="http://schemas.openxmlformats.org/officeDocument/2006/relationships" id="256" r:id="R81b6dbd68f704185"/>
    <p:sldId xmlns:r="http://schemas.openxmlformats.org/officeDocument/2006/relationships" id="257" r:id="Rf94f71dfa098459f"/>
    <p:sldId xmlns:r="http://schemas.openxmlformats.org/officeDocument/2006/relationships" id="258" r:id="R709a2dde391c48fa"/>
    <p:sldId xmlns:r="http://schemas.openxmlformats.org/officeDocument/2006/relationships" id="259" r:id="Rdcb2fd54b999448e"/>
    <p:sldId xmlns:r="http://schemas.openxmlformats.org/officeDocument/2006/relationships" id="260" r:id="R767e9b3a97384ee1"/>
    <p:sldId xmlns:r="http://schemas.openxmlformats.org/officeDocument/2006/relationships" id="261" r:id="R7ec96678a04946d2"/>
    <p:sldId xmlns:r="http://schemas.openxmlformats.org/officeDocument/2006/relationships" id="262" r:id="Rce56d1d3e4f34d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4ae1825104bde" /><Relationship Type="http://schemas.openxmlformats.org/officeDocument/2006/relationships/slide" Target="/ppt/slides/slide1.xml" Id="R81b6dbd68f704185" /><Relationship Type="http://schemas.openxmlformats.org/officeDocument/2006/relationships/slide" Target="/ppt/slides/slide2.xml" Id="Rf94f71dfa098459f" /><Relationship Type="http://schemas.openxmlformats.org/officeDocument/2006/relationships/slide" Target="/ppt/slides/slide3.xml" Id="R709a2dde391c48fa" /><Relationship Type="http://schemas.openxmlformats.org/officeDocument/2006/relationships/slide" Target="/ppt/slides/slide4.xml" Id="Rdcb2fd54b999448e" /><Relationship Type="http://schemas.openxmlformats.org/officeDocument/2006/relationships/slide" Target="/ppt/slides/slide5.xml" Id="R767e9b3a97384ee1" /><Relationship Type="http://schemas.openxmlformats.org/officeDocument/2006/relationships/slide" Target="/ppt/slides/slide6.xml" Id="R7ec96678a04946d2" /><Relationship Type="http://schemas.openxmlformats.org/officeDocument/2006/relationships/slide" Target="/ppt/slides/slide7.xml" Id="Rce56d1d3e4f34d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accde10bf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b941445645dd" /><Relationship Type="http://schemas.openxmlformats.org/officeDocument/2006/relationships/theme" Target="/ppt/slideMasters/theme/theme1.xml" Id="R21a77dab4d60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fb9414456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dc1ae5236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52338e66a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45bfc0603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1597f4606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95b64d155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72eb7e933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8b3899074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BERGO-BEISSBARTH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BERGO-BEISSBARTH AS ble etablert [år] og holder til i Fosser.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BERGO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Fosserveien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1963 Fosser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13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876 023 172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BERGO-BEISSBARTH AS</a:t>
            </a:r>
          </a:p>
        </p:txBody>
      </p:sp>
    </p:spTree>
  </p:cSld>
  <p:clrMapOvr>
    <a:masterClrMapping xmlns:a="http://schemas.openxmlformats.org/drawingml/2006/main"/>
  </p:clrMapOvr>
</p:sld>
</file>