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146e8201c0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b1ea7b643b4b34"/>
  </p:sldMasterIdLst>
  <p:sldIdLst>
    <p:sldId xmlns:r="http://schemas.openxmlformats.org/officeDocument/2006/relationships" id="256" r:id="R48b86da1351d477c"/>
    <p:sldId xmlns:r="http://schemas.openxmlformats.org/officeDocument/2006/relationships" id="257" r:id="Rc8c0a369c18c4131"/>
    <p:sldId xmlns:r="http://schemas.openxmlformats.org/officeDocument/2006/relationships" id="258" r:id="Ra827ad12bf1f4c7b"/>
    <p:sldId xmlns:r="http://schemas.openxmlformats.org/officeDocument/2006/relationships" id="259" r:id="R410ad06d758447df"/>
    <p:sldId xmlns:r="http://schemas.openxmlformats.org/officeDocument/2006/relationships" id="260" r:id="Re62c5bac677547c6"/>
    <p:sldId xmlns:r="http://schemas.openxmlformats.org/officeDocument/2006/relationships" id="261" r:id="R84404226186949b9"/>
    <p:sldId xmlns:r="http://schemas.openxmlformats.org/officeDocument/2006/relationships" id="262" r:id="R780da0cc6b0c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1ea7b643b4b34" /><Relationship Type="http://schemas.openxmlformats.org/officeDocument/2006/relationships/slide" Target="/ppt/slides/slide1.xml" Id="R48b86da1351d477c" /><Relationship Type="http://schemas.openxmlformats.org/officeDocument/2006/relationships/slide" Target="/ppt/slides/slide2.xml" Id="Rc8c0a369c18c4131" /><Relationship Type="http://schemas.openxmlformats.org/officeDocument/2006/relationships/slide" Target="/ppt/slides/slide3.xml" Id="Ra827ad12bf1f4c7b" /><Relationship Type="http://schemas.openxmlformats.org/officeDocument/2006/relationships/slide" Target="/ppt/slides/slide4.xml" Id="R410ad06d758447df" /><Relationship Type="http://schemas.openxmlformats.org/officeDocument/2006/relationships/slide" Target="/ppt/slides/slide5.xml" Id="Re62c5bac677547c6" /><Relationship Type="http://schemas.openxmlformats.org/officeDocument/2006/relationships/slide" Target="/ppt/slides/slide6.xml" Id="R84404226186949b9" /><Relationship Type="http://schemas.openxmlformats.org/officeDocument/2006/relationships/slide" Target="/ppt/slides/slide7.xml" Id="R780da0cc6b0c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24c37b0e44c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c55798c2a43a8" /><Relationship Type="http://schemas.openxmlformats.org/officeDocument/2006/relationships/theme" Target="/ppt/slideMasters/theme/theme1.xml" Id="R77fa0c4f56794d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7c55798c2a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25b761f3f44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2520865fb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e909e3357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ac2eb3e9146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bb8831ec5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1a16892e44b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90ec09d4b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HARTVIG WENNBERG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WENNBERG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32 288 827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29 221 059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29 652 848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199 475 674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218 780 795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GUNNAR HARTVIG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ERIK WENNBERG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ELISE WENNBERG GLØERSEN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SARAH KRISTINE WENNBERG SVENDSEN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93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th@norgesinvestor.no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876 290 332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HARTVIG WENNBERG AS</a:t>
            </a:r>
          </a:p>
        </p:txBody>
      </p:sp>
    </p:spTree>
  </p:cSld>
  <p:clrMapOvr>
    <a:masterClrMapping xmlns:a="http://schemas.openxmlformats.org/drawingml/2006/main"/>
  </p:clrMapOvr>
</p:sld>
</file>