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6bf5069f2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a46c7c35b417c"/>
  </p:sldMasterIdLst>
  <p:sldIdLst>
    <p:sldId xmlns:r="http://schemas.openxmlformats.org/officeDocument/2006/relationships" id="256" r:id="Re069e526caa343d8"/>
    <p:sldId xmlns:r="http://schemas.openxmlformats.org/officeDocument/2006/relationships" id="257" r:id="R7ddca85c3b1a4c69"/>
    <p:sldId xmlns:r="http://schemas.openxmlformats.org/officeDocument/2006/relationships" id="258" r:id="R71384a08e88640b6"/>
    <p:sldId xmlns:r="http://schemas.openxmlformats.org/officeDocument/2006/relationships" id="259" r:id="R65b945a1ba3342b8"/>
    <p:sldId xmlns:r="http://schemas.openxmlformats.org/officeDocument/2006/relationships" id="260" r:id="R9285cc42e73046b1"/>
    <p:sldId xmlns:r="http://schemas.openxmlformats.org/officeDocument/2006/relationships" id="261" r:id="R60161208b6ae491c"/>
    <p:sldId xmlns:r="http://schemas.openxmlformats.org/officeDocument/2006/relationships" id="262" r:id="R620c186eb592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a46c7c35b417c" /><Relationship Type="http://schemas.openxmlformats.org/officeDocument/2006/relationships/slide" Target="/ppt/slides/slide1.xml" Id="Re069e526caa343d8" /><Relationship Type="http://schemas.openxmlformats.org/officeDocument/2006/relationships/slide" Target="/ppt/slides/slide2.xml" Id="R7ddca85c3b1a4c69" /><Relationship Type="http://schemas.openxmlformats.org/officeDocument/2006/relationships/slide" Target="/ppt/slides/slide3.xml" Id="R71384a08e88640b6" /><Relationship Type="http://schemas.openxmlformats.org/officeDocument/2006/relationships/slide" Target="/ppt/slides/slide4.xml" Id="R65b945a1ba3342b8" /><Relationship Type="http://schemas.openxmlformats.org/officeDocument/2006/relationships/slide" Target="/ppt/slides/slide5.xml" Id="R9285cc42e73046b1" /><Relationship Type="http://schemas.openxmlformats.org/officeDocument/2006/relationships/slide" Target="/ppt/slides/slide6.xml" Id="R60161208b6ae491c" /><Relationship Type="http://schemas.openxmlformats.org/officeDocument/2006/relationships/slide" Target="/ppt/slides/slide7.xml" Id="R620c186eb592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59e74e828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7022e21a7433b" /><Relationship Type="http://schemas.openxmlformats.org/officeDocument/2006/relationships/theme" Target="/ppt/slideMasters/theme/theme1.xml" Id="Rf3a2cc5d986c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7022e21a7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a8ee3ccc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410435298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0ed5b73a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b1dae6d1b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3bfb1782a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b7ea3fa68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0d830535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44 495 781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SETERLUND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Nordpolvegen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35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876 521 482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