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8a462343d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7b68dfe304bb5"/>
  </p:sldMasterIdLst>
  <p:sldIdLst>
    <p:sldId xmlns:r="http://schemas.openxmlformats.org/officeDocument/2006/relationships" id="256" r:id="Re0bb49b55c9e414f"/>
    <p:sldId xmlns:r="http://schemas.openxmlformats.org/officeDocument/2006/relationships" id="257" r:id="Rb33a48bf77c4408e"/>
    <p:sldId xmlns:r="http://schemas.openxmlformats.org/officeDocument/2006/relationships" id="258" r:id="R392a412cbc1340ab"/>
    <p:sldId xmlns:r="http://schemas.openxmlformats.org/officeDocument/2006/relationships" id="259" r:id="Rc3b4eb8df96d4c4c"/>
    <p:sldId xmlns:r="http://schemas.openxmlformats.org/officeDocument/2006/relationships" id="260" r:id="Ra75c148dc5a7498f"/>
    <p:sldId xmlns:r="http://schemas.openxmlformats.org/officeDocument/2006/relationships" id="261" r:id="Rd6ea139643ac4b3d"/>
    <p:sldId xmlns:r="http://schemas.openxmlformats.org/officeDocument/2006/relationships" id="262" r:id="R7f6580a4d47a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7b68dfe304bb5" /><Relationship Type="http://schemas.openxmlformats.org/officeDocument/2006/relationships/slide" Target="/ppt/slides/slide1.xml" Id="Re0bb49b55c9e414f" /><Relationship Type="http://schemas.openxmlformats.org/officeDocument/2006/relationships/slide" Target="/ppt/slides/slide2.xml" Id="Rb33a48bf77c4408e" /><Relationship Type="http://schemas.openxmlformats.org/officeDocument/2006/relationships/slide" Target="/ppt/slides/slide3.xml" Id="R392a412cbc1340ab" /><Relationship Type="http://schemas.openxmlformats.org/officeDocument/2006/relationships/slide" Target="/ppt/slides/slide4.xml" Id="Rc3b4eb8df96d4c4c" /><Relationship Type="http://schemas.openxmlformats.org/officeDocument/2006/relationships/slide" Target="/ppt/slides/slide5.xml" Id="Ra75c148dc5a7498f" /><Relationship Type="http://schemas.openxmlformats.org/officeDocument/2006/relationships/slide" Target="/ppt/slides/slide6.xml" Id="Rd6ea139643ac4b3d" /><Relationship Type="http://schemas.openxmlformats.org/officeDocument/2006/relationships/slide" Target="/ppt/slides/slide7.xml" Id="R7f6580a4d47a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5e5184bf6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5414e3c64ca3" /><Relationship Type="http://schemas.openxmlformats.org/officeDocument/2006/relationships/theme" Target="/ppt/slideMasters/theme/theme1.xml" Id="R3ea1d2d2f8d7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15414e3c6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13851ddf7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a621a213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84df766b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c06331754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72213272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35672207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1bb88c3f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SUBSEA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SUBSEA TECHNOLOGY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−1 530 995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15 901 753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16 580 810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KRISTIANSEN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EIRIK STORVIK KRISTIANSEN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RØDLI KRISTIANSEN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STORVIK KRISTIANSEN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876 898 942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SUBSEA TECHNOLOGY AS</a:t>
            </a:r>
          </a:p>
        </p:txBody>
      </p:sp>
    </p:spTree>
  </p:cSld>
  <p:clrMapOvr>
    <a:masterClrMapping xmlns:a="http://schemas.openxmlformats.org/drawingml/2006/main"/>
  </p:clrMapOvr>
</p:sld>
</file>