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3d7a1f64cf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f1d36a0bf4aab"/>
  </p:sldMasterIdLst>
  <p:sldIdLst>
    <p:sldId xmlns:r="http://schemas.openxmlformats.org/officeDocument/2006/relationships" id="256" r:id="Rf78755934b224dee"/>
    <p:sldId xmlns:r="http://schemas.openxmlformats.org/officeDocument/2006/relationships" id="257" r:id="R1dcc9a02ec3f43ff"/>
    <p:sldId xmlns:r="http://schemas.openxmlformats.org/officeDocument/2006/relationships" id="258" r:id="R8fd9371dfe47472d"/>
    <p:sldId xmlns:r="http://schemas.openxmlformats.org/officeDocument/2006/relationships" id="259" r:id="R8119f574ffe14913"/>
    <p:sldId xmlns:r="http://schemas.openxmlformats.org/officeDocument/2006/relationships" id="260" r:id="R9953b6db9a8340f0"/>
    <p:sldId xmlns:r="http://schemas.openxmlformats.org/officeDocument/2006/relationships" id="261" r:id="Rdb1ecdae1c9b4e9b"/>
    <p:sldId xmlns:r="http://schemas.openxmlformats.org/officeDocument/2006/relationships" id="262" r:id="Rc9360ac878cd47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f1d36a0bf4aab" /><Relationship Type="http://schemas.openxmlformats.org/officeDocument/2006/relationships/slide" Target="/ppt/slides/slide1.xml" Id="Rf78755934b224dee" /><Relationship Type="http://schemas.openxmlformats.org/officeDocument/2006/relationships/slide" Target="/ppt/slides/slide2.xml" Id="R1dcc9a02ec3f43ff" /><Relationship Type="http://schemas.openxmlformats.org/officeDocument/2006/relationships/slide" Target="/ppt/slides/slide3.xml" Id="R8fd9371dfe47472d" /><Relationship Type="http://schemas.openxmlformats.org/officeDocument/2006/relationships/slide" Target="/ppt/slides/slide4.xml" Id="R8119f574ffe14913" /><Relationship Type="http://schemas.openxmlformats.org/officeDocument/2006/relationships/slide" Target="/ppt/slides/slide5.xml" Id="R9953b6db9a8340f0" /><Relationship Type="http://schemas.openxmlformats.org/officeDocument/2006/relationships/slide" Target="/ppt/slides/slide6.xml" Id="Rdb1ecdae1c9b4e9b" /><Relationship Type="http://schemas.openxmlformats.org/officeDocument/2006/relationships/slide" Target="/ppt/slides/slide7.xml" Id="Rc9360ac878cd47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6c0198d13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5c746e67a4e47" /><Relationship Type="http://schemas.openxmlformats.org/officeDocument/2006/relationships/theme" Target="/ppt/slideMasters/theme/theme1.xml" Id="Rbb2b68356ef9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5c746e67a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f44f9e399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ecdddfca8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c65eff95a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e38be126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65a90f0f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eabe17e6a44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1e23b7abb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