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245b1003b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185fcd0c840e7"/>
  </p:sldMasterIdLst>
  <p:sldIdLst>
    <p:sldId xmlns:r="http://schemas.openxmlformats.org/officeDocument/2006/relationships" id="256" r:id="R01ad63f47928480b"/>
    <p:sldId xmlns:r="http://schemas.openxmlformats.org/officeDocument/2006/relationships" id="257" r:id="R840f8e186fe148d3"/>
    <p:sldId xmlns:r="http://schemas.openxmlformats.org/officeDocument/2006/relationships" id="258" r:id="Ra7f2ba261bf14a02"/>
    <p:sldId xmlns:r="http://schemas.openxmlformats.org/officeDocument/2006/relationships" id="259" r:id="Rea81f7e784d44317"/>
    <p:sldId xmlns:r="http://schemas.openxmlformats.org/officeDocument/2006/relationships" id="260" r:id="R33cc150177cd4068"/>
    <p:sldId xmlns:r="http://schemas.openxmlformats.org/officeDocument/2006/relationships" id="261" r:id="R3ee89011d0cb4cbe"/>
    <p:sldId xmlns:r="http://schemas.openxmlformats.org/officeDocument/2006/relationships" id="262" r:id="R1d5e95f0aefe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185fcd0c840e7" /><Relationship Type="http://schemas.openxmlformats.org/officeDocument/2006/relationships/slide" Target="/ppt/slides/slide1.xml" Id="R01ad63f47928480b" /><Relationship Type="http://schemas.openxmlformats.org/officeDocument/2006/relationships/slide" Target="/ppt/slides/slide2.xml" Id="R840f8e186fe148d3" /><Relationship Type="http://schemas.openxmlformats.org/officeDocument/2006/relationships/slide" Target="/ppt/slides/slide3.xml" Id="Ra7f2ba261bf14a02" /><Relationship Type="http://schemas.openxmlformats.org/officeDocument/2006/relationships/slide" Target="/ppt/slides/slide4.xml" Id="Rea81f7e784d44317" /><Relationship Type="http://schemas.openxmlformats.org/officeDocument/2006/relationships/slide" Target="/ppt/slides/slide5.xml" Id="R33cc150177cd4068" /><Relationship Type="http://schemas.openxmlformats.org/officeDocument/2006/relationships/slide" Target="/ppt/slides/slide6.xml" Id="R3ee89011d0cb4cbe" /><Relationship Type="http://schemas.openxmlformats.org/officeDocument/2006/relationships/slide" Target="/ppt/slides/slide7.xml" Id="R1d5e95f0aefe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1f2eb9124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28c25aa04e32" /><Relationship Type="http://schemas.openxmlformats.org/officeDocument/2006/relationships/theme" Target="/ppt/slideMasters/theme/theme1.xml" Id="Rb2f237572848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d28c25aa0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77354b5a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588555f7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9b6233c1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3f192770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63765cfa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f518f061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283a2789c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THOLFSEN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