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68128e9e0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7f01f4d874727"/>
  </p:sldMasterIdLst>
  <p:sldIdLst>
    <p:sldId xmlns:r="http://schemas.openxmlformats.org/officeDocument/2006/relationships" id="256" r:id="R63ff65d20d974bf3"/>
    <p:sldId xmlns:r="http://schemas.openxmlformats.org/officeDocument/2006/relationships" id="257" r:id="Rf7a50f8e42d741fe"/>
    <p:sldId xmlns:r="http://schemas.openxmlformats.org/officeDocument/2006/relationships" id="258" r:id="R6ab2efc2629b4c38"/>
    <p:sldId xmlns:r="http://schemas.openxmlformats.org/officeDocument/2006/relationships" id="259" r:id="Rca8375ca8fdc4818"/>
    <p:sldId xmlns:r="http://schemas.openxmlformats.org/officeDocument/2006/relationships" id="260" r:id="R407433e8dfac408b"/>
    <p:sldId xmlns:r="http://schemas.openxmlformats.org/officeDocument/2006/relationships" id="261" r:id="R40d4b4562dea4fdc"/>
    <p:sldId xmlns:r="http://schemas.openxmlformats.org/officeDocument/2006/relationships" id="262" r:id="R2671ce69905b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7f01f4d874727" /><Relationship Type="http://schemas.openxmlformats.org/officeDocument/2006/relationships/slide" Target="/ppt/slides/slide1.xml" Id="R63ff65d20d974bf3" /><Relationship Type="http://schemas.openxmlformats.org/officeDocument/2006/relationships/slide" Target="/ppt/slides/slide2.xml" Id="Rf7a50f8e42d741fe" /><Relationship Type="http://schemas.openxmlformats.org/officeDocument/2006/relationships/slide" Target="/ppt/slides/slide3.xml" Id="R6ab2efc2629b4c38" /><Relationship Type="http://schemas.openxmlformats.org/officeDocument/2006/relationships/slide" Target="/ppt/slides/slide4.xml" Id="Rca8375ca8fdc4818" /><Relationship Type="http://schemas.openxmlformats.org/officeDocument/2006/relationships/slide" Target="/ppt/slides/slide5.xml" Id="R407433e8dfac408b" /><Relationship Type="http://schemas.openxmlformats.org/officeDocument/2006/relationships/slide" Target="/ppt/slides/slide6.xml" Id="R40d4b4562dea4fdc" /><Relationship Type="http://schemas.openxmlformats.org/officeDocument/2006/relationships/slide" Target="/ppt/slides/slide7.xml" Id="R2671ce69905b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68daebf78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07b9bb1ff4621" /><Relationship Type="http://schemas.openxmlformats.org/officeDocument/2006/relationships/theme" Target="/ppt/slideMasters/theme/theme1.xml" Id="Rf074738eda6c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07b9bb1ff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e5b5e66eb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0dabac714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0643361e2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31f01372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bb68a30a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d33e634ac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f20d86df2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STUGUDAL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STUGUDAL EIENDOM AS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10 227 566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21 914 803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KVISLABAKKEN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HÅVARD MORSET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Stugudal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878 713 672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