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82810b36d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8a8e058b64bc9"/>
  </p:sldMasterIdLst>
  <p:sldIdLst>
    <p:sldId xmlns:r="http://schemas.openxmlformats.org/officeDocument/2006/relationships" id="256" r:id="R03065de73b264d82"/>
    <p:sldId xmlns:r="http://schemas.openxmlformats.org/officeDocument/2006/relationships" id="257" r:id="Re22f5f4e49cc478e"/>
    <p:sldId xmlns:r="http://schemas.openxmlformats.org/officeDocument/2006/relationships" id="258" r:id="R82ef266a05ce4e52"/>
    <p:sldId xmlns:r="http://schemas.openxmlformats.org/officeDocument/2006/relationships" id="259" r:id="R1b96fa2d0afb4cca"/>
    <p:sldId xmlns:r="http://schemas.openxmlformats.org/officeDocument/2006/relationships" id="260" r:id="Rf01f497797c84220"/>
    <p:sldId xmlns:r="http://schemas.openxmlformats.org/officeDocument/2006/relationships" id="261" r:id="R830f21f77cc4420e"/>
    <p:sldId xmlns:r="http://schemas.openxmlformats.org/officeDocument/2006/relationships" id="262" r:id="R71f7781c14b045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8a8e058b64bc9" /><Relationship Type="http://schemas.openxmlformats.org/officeDocument/2006/relationships/slide" Target="/ppt/slides/slide1.xml" Id="R03065de73b264d82" /><Relationship Type="http://schemas.openxmlformats.org/officeDocument/2006/relationships/slide" Target="/ppt/slides/slide2.xml" Id="Re22f5f4e49cc478e" /><Relationship Type="http://schemas.openxmlformats.org/officeDocument/2006/relationships/slide" Target="/ppt/slides/slide3.xml" Id="R82ef266a05ce4e52" /><Relationship Type="http://schemas.openxmlformats.org/officeDocument/2006/relationships/slide" Target="/ppt/slides/slide4.xml" Id="R1b96fa2d0afb4cca" /><Relationship Type="http://schemas.openxmlformats.org/officeDocument/2006/relationships/slide" Target="/ppt/slides/slide5.xml" Id="Rf01f497797c84220" /><Relationship Type="http://schemas.openxmlformats.org/officeDocument/2006/relationships/slide" Target="/ppt/slides/slide6.xml" Id="R830f21f77cc4420e" /><Relationship Type="http://schemas.openxmlformats.org/officeDocument/2006/relationships/slide" Target="/ppt/slides/slide7.xml" Id="R71f7781c14b045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fed11ca6f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bf44ff4504367" /><Relationship Type="http://schemas.openxmlformats.org/officeDocument/2006/relationships/theme" Target="/ppt/slideMasters/theme/theme1.xml" Id="R48e68c5ad71c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bf44ff450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94e85bd4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9ffd8c180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74cf2f17e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6d1016897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75f6dbbf7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8d9b95bc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5b09435b0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BJØRNAR SLØRDAHL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