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c3e06816f4d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651687e634cfa"/>
  </p:sldMasterIdLst>
  <p:sldIdLst>
    <p:sldId xmlns:r="http://schemas.openxmlformats.org/officeDocument/2006/relationships" id="256" r:id="R6d882b78c7e74f83"/>
    <p:sldId xmlns:r="http://schemas.openxmlformats.org/officeDocument/2006/relationships" id="257" r:id="R07bc8d9672be4dd2"/>
    <p:sldId xmlns:r="http://schemas.openxmlformats.org/officeDocument/2006/relationships" id="258" r:id="R62cbe28452f14b2f"/>
    <p:sldId xmlns:r="http://schemas.openxmlformats.org/officeDocument/2006/relationships" id="259" r:id="Rceba7106cc0c4e77"/>
    <p:sldId xmlns:r="http://schemas.openxmlformats.org/officeDocument/2006/relationships" id="260" r:id="R40ce387fd07e404d"/>
    <p:sldId xmlns:r="http://schemas.openxmlformats.org/officeDocument/2006/relationships" id="261" r:id="Rb54326ff98994f56"/>
    <p:sldId xmlns:r="http://schemas.openxmlformats.org/officeDocument/2006/relationships" id="262" r:id="Rd9caa33af74c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651687e634cfa" /><Relationship Type="http://schemas.openxmlformats.org/officeDocument/2006/relationships/slide" Target="/ppt/slides/slide1.xml" Id="R6d882b78c7e74f83" /><Relationship Type="http://schemas.openxmlformats.org/officeDocument/2006/relationships/slide" Target="/ppt/slides/slide2.xml" Id="R07bc8d9672be4dd2" /><Relationship Type="http://schemas.openxmlformats.org/officeDocument/2006/relationships/slide" Target="/ppt/slides/slide3.xml" Id="R62cbe28452f14b2f" /><Relationship Type="http://schemas.openxmlformats.org/officeDocument/2006/relationships/slide" Target="/ppt/slides/slide4.xml" Id="Rceba7106cc0c4e77" /><Relationship Type="http://schemas.openxmlformats.org/officeDocument/2006/relationships/slide" Target="/ppt/slides/slide5.xml" Id="R40ce387fd07e404d" /><Relationship Type="http://schemas.openxmlformats.org/officeDocument/2006/relationships/slide" Target="/ppt/slides/slide6.xml" Id="Rb54326ff98994f56" /><Relationship Type="http://schemas.openxmlformats.org/officeDocument/2006/relationships/slide" Target="/ppt/slides/slide7.xml" Id="Rd9caa33af74c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9173b8704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4de0a32cb4f13" /><Relationship Type="http://schemas.openxmlformats.org/officeDocument/2006/relationships/theme" Target="/ppt/slideMasters/theme/theme1.xml" Id="R50886805d7444d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4de0a32cb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6f2cc03b44e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2773cc6ef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82f69399740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0943f0f24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7d3b295f9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9afc6475440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b41c45dc5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BERGETHON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BERGETHON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15 827 064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15 835 813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KARLSEN ASK  –  79,4 %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JOHNNY KARLSEN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JOHNNY KARLSEN  –  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KARLSEN ASK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Johnny Karlsen, Rektor Qvigstads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67 08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bjo-john@online.no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879 414 202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BERGETHON AS</a:t>
            </a:r>
          </a:p>
        </p:txBody>
      </p:sp>
    </p:spTree>
  </p:cSld>
  <p:clrMapOvr>
    <a:masterClrMapping xmlns:a="http://schemas.openxmlformats.org/drawingml/2006/main"/>
  </p:clrMapOvr>
</p:sld>
</file>