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69dda7ad46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279afe9044340"/>
  </p:sldMasterIdLst>
  <p:sldIdLst>
    <p:sldId xmlns:r="http://schemas.openxmlformats.org/officeDocument/2006/relationships" id="256" r:id="R465ee3e51f834fd5"/>
    <p:sldId xmlns:r="http://schemas.openxmlformats.org/officeDocument/2006/relationships" id="257" r:id="R110780cddd80429c"/>
    <p:sldId xmlns:r="http://schemas.openxmlformats.org/officeDocument/2006/relationships" id="258" r:id="R66760bdf911d4849"/>
    <p:sldId xmlns:r="http://schemas.openxmlformats.org/officeDocument/2006/relationships" id="259" r:id="R8ca60dd144c6416e"/>
    <p:sldId xmlns:r="http://schemas.openxmlformats.org/officeDocument/2006/relationships" id="260" r:id="Rebcbd874aad34902"/>
    <p:sldId xmlns:r="http://schemas.openxmlformats.org/officeDocument/2006/relationships" id="261" r:id="R5ae3f7159da74e14"/>
    <p:sldId xmlns:r="http://schemas.openxmlformats.org/officeDocument/2006/relationships" id="262" r:id="R1674b36dca31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279afe9044340" /><Relationship Type="http://schemas.openxmlformats.org/officeDocument/2006/relationships/slide" Target="/ppt/slides/slide1.xml" Id="R465ee3e51f834fd5" /><Relationship Type="http://schemas.openxmlformats.org/officeDocument/2006/relationships/slide" Target="/ppt/slides/slide2.xml" Id="R110780cddd80429c" /><Relationship Type="http://schemas.openxmlformats.org/officeDocument/2006/relationships/slide" Target="/ppt/slides/slide3.xml" Id="R66760bdf911d4849" /><Relationship Type="http://schemas.openxmlformats.org/officeDocument/2006/relationships/slide" Target="/ppt/slides/slide4.xml" Id="R8ca60dd144c6416e" /><Relationship Type="http://schemas.openxmlformats.org/officeDocument/2006/relationships/slide" Target="/ppt/slides/slide5.xml" Id="Rebcbd874aad34902" /><Relationship Type="http://schemas.openxmlformats.org/officeDocument/2006/relationships/slide" Target="/ppt/slides/slide6.xml" Id="R5ae3f7159da74e14" /><Relationship Type="http://schemas.openxmlformats.org/officeDocument/2006/relationships/slide" Target="/ppt/slides/slide7.xml" Id="R1674b36dca31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a8b4c99e3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eb71b3f04720" /><Relationship Type="http://schemas.openxmlformats.org/officeDocument/2006/relationships/theme" Target="/ppt/slideMasters/theme/theme1.xml" Id="R74f078eb5c97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2eb71b3f0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0df203ae4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38fd4cdb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3443b59bc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51a03bed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e04daba91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3ec42ea8b44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8efdc344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EDSTRØM FINN OLE ST-S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