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edd9e73e3349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06b35d3cfb4d56"/>
  </p:sldMasterIdLst>
  <p:sldIdLst>
    <p:sldId xmlns:r="http://schemas.openxmlformats.org/officeDocument/2006/relationships" id="256" r:id="R180768f221ed4ab6"/>
    <p:sldId xmlns:r="http://schemas.openxmlformats.org/officeDocument/2006/relationships" id="257" r:id="Rcc2239d677714ddc"/>
    <p:sldId xmlns:r="http://schemas.openxmlformats.org/officeDocument/2006/relationships" id="258" r:id="R6691a2381abc491b"/>
    <p:sldId xmlns:r="http://schemas.openxmlformats.org/officeDocument/2006/relationships" id="259" r:id="Re12cc337129f447f"/>
    <p:sldId xmlns:r="http://schemas.openxmlformats.org/officeDocument/2006/relationships" id="260" r:id="R58c9877242374e92"/>
    <p:sldId xmlns:r="http://schemas.openxmlformats.org/officeDocument/2006/relationships" id="261" r:id="Rc7a47843c4f54d2b"/>
    <p:sldId xmlns:r="http://schemas.openxmlformats.org/officeDocument/2006/relationships" id="262" r:id="Rf0d2e1977df042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6b35d3cfb4d56" /><Relationship Type="http://schemas.openxmlformats.org/officeDocument/2006/relationships/slide" Target="/ppt/slides/slide1.xml" Id="R180768f221ed4ab6" /><Relationship Type="http://schemas.openxmlformats.org/officeDocument/2006/relationships/slide" Target="/ppt/slides/slide2.xml" Id="Rcc2239d677714ddc" /><Relationship Type="http://schemas.openxmlformats.org/officeDocument/2006/relationships/slide" Target="/ppt/slides/slide3.xml" Id="R6691a2381abc491b" /><Relationship Type="http://schemas.openxmlformats.org/officeDocument/2006/relationships/slide" Target="/ppt/slides/slide4.xml" Id="Re12cc337129f447f" /><Relationship Type="http://schemas.openxmlformats.org/officeDocument/2006/relationships/slide" Target="/ppt/slides/slide5.xml" Id="R58c9877242374e92" /><Relationship Type="http://schemas.openxmlformats.org/officeDocument/2006/relationships/slide" Target="/ppt/slides/slide6.xml" Id="Rc7a47843c4f54d2b" /><Relationship Type="http://schemas.openxmlformats.org/officeDocument/2006/relationships/slide" Target="/ppt/slides/slide7.xml" Id="Rf0d2e1977df042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32a626f4dc4a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f2e2c7ded4ef6" /><Relationship Type="http://schemas.openxmlformats.org/officeDocument/2006/relationships/theme" Target="/ppt/slideMasters/theme/theme1.xml" Id="R8cf23886e8204b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2f2e2c7ded4e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b2c99445944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4a2564c2d41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83702d5c841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b90cc6d39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79473f7e94c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56d8f2af94f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7c3ab872740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BERGSENG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BERGSENG DRIFT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531 921 445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28 375 101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22 731 302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26 181 794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102 868 521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BERGSENG &amp; CO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KIWI INNLAND AS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BERGSENG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879 703 182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BERGSENG DRIFT AS</a:t>
            </a:r>
          </a:p>
        </p:txBody>
      </p:sp>
    </p:spTree>
  </p:cSld>
  <p:clrMapOvr>
    <a:masterClrMapping xmlns:a="http://schemas.openxmlformats.org/drawingml/2006/main"/>
  </p:clrMapOvr>
</p:sld>
</file>