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fa978c51ab849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1ef6e2de014f78"/>
  </p:sldMasterIdLst>
  <p:sldIdLst>
    <p:sldId xmlns:r="http://schemas.openxmlformats.org/officeDocument/2006/relationships" id="256" r:id="R7d9ce3b86db4420e"/>
    <p:sldId xmlns:r="http://schemas.openxmlformats.org/officeDocument/2006/relationships" id="257" r:id="Rf18aced4011d44cf"/>
    <p:sldId xmlns:r="http://schemas.openxmlformats.org/officeDocument/2006/relationships" id="258" r:id="Re2f58b8f5b734694"/>
    <p:sldId xmlns:r="http://schemas.openxmlformats.org/officeDocument/2006/relationships" id="259" r:id="R41c0795cfc174a45"/>
    <p:sldId xmlns:r="http://schemas.openxmlformats.org/officeDocument/2006/relationships" id="260" r:id="Rf252fc57e5594107"/>
    <p:sldId xmlns:r="http://schemas.openxmlformats.org/officeDocument/2006/relationships" id="261" r:id="R2de89dedde724672"/>
    <p:sldId xmlns:r="http://schemas.openxmlformats.org/officeDocument/2006/relationships" id="262" r:id="R18eddbce99b0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1ef6e2de014f78" /><Relationship Type="http://schemas.openxmlformats.org/officeDocument/2006/relationships/slide" Target="/ppt/slides/slide1.xml" Id="R7d9ce3b86db4420e" /><Relationship Type="http://schemas.openxmlformats.org/officeDocument/2006/relationships/slide" Target="/ppt/slides/slide2.xml" Id="Rf18aced4011d44cf" /><Relationship Type="http://schemas.openxmlformats.org/officeDocument/2006/relationships/slide" Target="/ppt/slides/slide3.xml" Id="Re2f58b8f5b734694" /><Relationship Type="http://schemas.openxmlformats.org/officeDocument/2006/relationships/slide" Target="/ppt/slides/slide4.xml" Id="R41c0795cfc174a45" /><Relationship Type="http://schemas.openxmlformats.org/officeDocument/2006/relationships/slide" Target="/ppt/slides/slide5.xml" Id="Rf252fc57e5594107" /><Relationship Type="http://schemas.openxmlformats.org/officeDocument/2006/relationships/slide" Target="/ppt/slides/slide6.xml" Id="R2de89dedde724672" /><Relationship Type="http://schemas.openxmlformats.org/officeDocument/2006/relationships/slide" Target="/ppt/slides/slide7.xml" Id="R18eddbce99b0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d1c86792fe48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257050dae5472e" /><Relationship Type="http://schemas.openxmlformats.org/officeDocument/2006/relationships/theme" Target="/ppt/slideMasters/theme/theme1.xml" Id="R74872fc1cce94f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257050dae547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280a7683d54f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a2aaa4e3544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472ed57dbe4c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29e886ce44d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ba2361903b48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4bb87f148e43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883f4704c46d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BRAATHEN &amp;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BRAATHEN &amp; PARTNERS AS ble etablert [år] og holder til i Rasta.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12 588 714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1 041 271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805 474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2 586 695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5 574 772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BALCHEN BRAATHEN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ZHAOLIN LU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Rastastubben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1476 Rasta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94 17 11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www.braathenpartners.no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879 738 342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BRAATHEN &amp; PARTNERS AS</a:t>
            </a:r>
          </a:p>
        </p:txBody>
      </p:sp>
    </p:spTree>
  </p:cSld>
  <p:clrMapOvr>
    <a:masterClrMapping xmlns:a="http://schemas.openxmlformats.org/drawingml/2006/main"/>
  </p:clrMapOvr>
</p:sld>
</file>