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d0271e654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254344de64d3a"/>
  </p:sldMasterIdLst>
  <p:sldIdLst>
    <p:sldId xmlns:r="http://schemas.openxmlformats.org/officeDocument/2006/relationships" id="256" r:id="Ra778c1f9af5d40c1"/>
    <p:sldId xmlns:r="http://schemas.openxmlformats.org/officeDocument/2006/relationships" id="257" r:id="R24b8b87f07804078"/>
    <p:sldId xmlns:r="http://schemas.openxmlformats.org/officeDocument/2006/relationships" id="258" r:id="R919f87c49b5e4b9c"/>
    <p:sldId xmlns:r="http://schemas.openxmlformats.org/officeDocument/2006/relationships" id="259" r:id="Ra3f47ca023eb49a9"/>
    <p:sldId xmlns:r="http://schemas.openxmlformats.org/officeDocument/2006/relationships" id="260" r:id="R7174c6c8f1e94313"/>
    <p:sldId xmlns:r="http://schemas.openxmlformats.org/officeDocument/2006/relationships" id="261" r:id="R6552e4871f624c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254344de64d3a" /><Relationship Type="http://schemas.openxmlformats.org/officeDocument/2006/relationships/slide" Target="/ppt/slides/slide1.xml" Id="Ra778c1f9af5d40c1" /><Relationship Type="http://schemas.openxmlformats.org/officeDocument/2006/relationships/slide" Target="/ppt/slides/slide2.xml" Id="R24b8b87f07804078" /><Relationship Type="http://schemas.openxmlformats.org/officeDocument/2006/relationships/slide" Target="/ppt/slides/slide3.xml" Id="R919f87c49b5e4b9c" /><Relationship Type="http://schemas.openxmlformats.org/officeDocument/2006/relationships/slide" Target="/ppt/slides/slide4.xml" Id="Ra3f47ca023eb49a9" /><Relationship Type="http://schemas.openxmlformats.org/officeDocument/2006/relationships/slide" Target="/ppt/slides/slide5.xml" Id="R7174c6c8f1e94313" /><Relationship Type="http://schemas.openxmlformats.org/officeDocument/2006/relationships/slide" Target="/ppt/slides/slide6.xml" Id="R6552e4871f624c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27a3d0da44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9ea4f7b0a4221" /><Relationship Type="http://schemas.openxmlformats.org/officeDocument/2006/relationships/theme" Target="/ppt/slideMasters/theme/theme1.xml" Id="R63a4d36f94c5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79ea4f7b0a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a3fe361e2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c87ee60a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0def5e1ca4c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6b046c898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61b2e250e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73b9277bb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VEKST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VEKST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−284 159 476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2 237 921 392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14 481 264 332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14 692 373 464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879 876 052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