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48b23c68e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b8974fd0d4db4"/>
  </p:sldMasterIdLst>
  <p:sldIdLst>
    <p:sldId xmlns:r="http://schemas.openxmlformats.org/officeDocument/2006/relationships" id="256" r:id="Rc5e26d61c8a547bb"/>
    <p:sldId xmlns:r="http://schemas.openxmlformats.org/officeDocument/2006/relationships" id="257" r:id="R150bd3e6fd9f47ae"/>
    <p:sldId xmlns:r="http://schemas.openxmlformats.org/officeDocument/2006/relationships" id="258" r:id="R8f4ad157b63449c0"/>
    <p:sldId xmlns:r="http://schemas.openxmlformats.org/officeDocument/2006/relationships" id="259" r:id="R7e54b82b4b084c61"/>
    <p:sldId xmlns:r="http://schemas.openxmlformats.org/officeDocument/2006/relationships" id="260" r:id="Rde872ff21d9f4d18"/>
    <p:sldId xmlns:r="http://schemas.openxmlformats.org/officeDocument/2006/relationships" id="261" r:id="Rb9bb1e7a185f463c"/>
    <p:sldId xmlns:r="http://schemas.openxmlformats.org/officeDocument/2006/relationships" id="262" r:id="Rb75a0fe9c43f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b8974fd0d4db4" /><Relationship Type="http://schemas.openxmlformats.org/officeDocument/2006/relationships/slide" Target="/ppt/slides/slide1.xml" Id="Rc5e26d61c8a547bb" /><Relationship Type="http://schemas.openxmlformats.org/officeDocument/2006/relationships/slide" Target="/ppt/slides/slide2.xml" Id="R150bd3e6fd9f47ae" /><Relationship Type="http://schemas.openxmlformats.org/officeDocument/2006/relationships/slide" Target="/ppt/slides/slide3.xml" Id="R8f4ad157b63449c0" /><Relationship Type="http://schemas.openxmlformats.org/officeDocument/2006/relationships/slide" Target="/ppt/slides/slide4.xml" Id="R7e54b82b4b084c61" /><Relationship Type="http://schemas.openxmlformats.org/officeDocument/2006/relationships/slide" Target="/ppt/slides/slide5.xml" Id="Rde872ff21d9f4d18" /><Relationship Type="http://schemas.openxmlformats.org/officeDocument/2006/relationships/slide" Target="/ppt/slides/slide6.xml" Id="Rb9bb1e7a185f463c" /><Relationship Type="http://schemas.openxmlformats.org/officeDocument/2006/relationships/slide" Target="/ppt/slides/slide7.xml" Id="Rb75a0fe9c43f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75ee4f85245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1ccb561764fb3" /><Relationship Type="http://schemas.openxmlformats.org/officeDocument/2006/relationships/theme" Target="/ppt/slideMasters/theme/theme1.xml" Id="Readaaf1123c7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1ccb561764f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41ed3a521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bad00a74f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2fb818247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87aa60c47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a69657ab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72ece06034b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e3f966c3d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271 649 964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25 691 242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28 077 395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39 017 599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101 733 739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13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